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4"/>
  </p:sldMasterIdLst>
  <p:notesMasterIdLst>
    <p:notesMasterId r:id="rId17"/>
  </p:notesMasterIdLst>
  <p:handoutMasterIdLst>
    <p:handoutMasterId r:id="rId18"/>
  </p:handoutMasterIdLst>
  <p:sldIdLst>
    <p:sldId id="335" r:id="rId5"/>
    <p:sldId id="351" r:id="rId6"/>
    <p:sldId id="343" r:id="rId7"/>
    <p:sldId id="346" r:id="rId8"/>
    <p:sldId id="347" r:id="rId9"/>
    <p:sldId id="344" r:id="rId10"/>
    <p:sldId id="356" r:id="rId11"/>
    <p:sldId id="342" r:id="rId12"/>
    <p:sldId id="355" r:id="rId13"/>
    <p:sldId id="352" r:id="rId14"/>
    <p:sldId id="348" r:id="rId15"/>
    <p:sldId id="354" r:id="rId16"/>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72"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snapToGrid="0">
      <p:cViewPr varScale="1">
        <p:scale>
          <a:sx n="111" d="100"/>
          <a:sy n="111" d="100"/>
        </p:scale>
        <p:origin x="594" y="96"/>
      </p:cViewPr>
      <p:guideLst>
        <p:guide orient="horz" pos="3672"/>
        <p:guide pos="3840"/>
      </p:guideLst>
    </p:cSldViewPr>
  </p:slideViewPr>
  <p:outlineViewPr>
    <p:cViewPr>
      <p:scale>
        <a:sx n="33" d="100"/>
        <a:sy n="33" d="100"/>
      </p:scale>
      <p:origin x="0" y="-106"/>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n-GB"/>
              <a:t>Referrals</a:t>
            </a:r>
          </a:p>
        </c:rich>
      </c:tx>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2020</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Sheet1!$B$2:$B$13</c:f>
              <c:numCache>
                <c:formatCode>General</c:formatCode>
                <c:ptCount val="12"/>
                <c:pt idx="0">
                  <c:v>17</c:v>
                </c:pt>
                <c:pt idx="1">
                  <c:v>15</c:v>
                </c:pt>
                <c:pt idx="2">
                  <c:v>16</c:v>
                </c:pt>
                <c:pt idx="3">
                  <c:v>9</c:v>
                </c:pt>
                <c:pt idx="4">
                  <c:v>10</c:v>
                </c:pt>
                <c:pt idx="5">
                  <c:v>13</c:v>
                </c:pt>
                <c:pt idx="6">
                  <c:v>8</c:v>
                </c:pt>
                <c:pt idx="7">
                  <c:v>17</c:v>
                </c:pt>
                <c:pt idx="8">
                  <c:v>21</c:v>
                </c:pt>
                <c:pt idx="9">
                  <c:v>18</c:v>
                </c:pt>
                <c:pt idx="10">
                  <c:v>24</c:v>
                </c:pt>
                <c:pt idx="11">
                  <c:v>13</c:v>
                </c:pt>
              </c:numCache>
            </c:numRef>
          </c:val>
          <c:extLst>
            <c:ext xmlns:c16="http://schemas.microsoft.com/office/drawing/2014/chart" uri="{C3380CC4-5D6E-409C-BE32-E72D297353CC}">
              <c16:uniqueId val="{00000000-7620-47F3-A833-CB3247F782F5}"/>
            </c:ext>
          </c:extLst>
        </c:ser>
        <c:ser>
          <c:idx val="1"/>
          <c:order val="1"/>
          <c:tx>
            <c:strRef>
              <c:f>Sheet1!$C$1</c:f>
              <c:strCache>
                <c:ptCount val="1"/>
                <c:pt idx="0">
                  <c:v>2021</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Sheet1!$C$2:$C$13</c:f>
              <c:numCache>
                <c:formatCode>General</c:formatCode>
                <c:ptCount val="12"/>
                <c:pt idx="0">
                  <c:v>29</c:v>
                </c:pt>
                <c:pt idx="1">
                  <c:v>22</c:v>
                </c:pt>
                <c:pt idx="2">
                  <c:v>23</c:v>
                </c:pt>
                <c:pt idx="3">
                  <c:v>21</c:v>
                </c:pt>
                <c:pt idx="4">
                  <c:v>23</c:v>
                </c:pt>
                <c:pt idx="5">
                  <c:v>17</c:v>
                </c:pt>
                <c:pt idx="6">
                  <c:v>25</c:v>
                </c:pt>
                <c:pt idx="7">
                  <c:v>20</c:v>
                </c:pt>
                <c:pt idx="8">
                  <c:v>25</c:v>
                </c:pt>
                <c:pt idx="9">
                  <c:v>22</c:v>
                </c:pt>
                <c:pt idx="10">
                  <c:v>12</c:v>
                </c:pt>
                <c:pt idx="11">
                  <c:v>13</c:v>
                </c:pt>
              </c:numCache>
            </c:numRef>
          </c:val>
          <c:extLst>
            <c:ext xmlns:c16="http://schemas.microsoft.com/office/drawing/2014/chart" uri="{C3380CC4-5D6E-409C-BE32-E72D297353CC}">
              <c16:uniqueId val="{00000001-7620-47F3-A833-CB3247F782F5}"/>
            </c:ext>
          </c:extLst>
        </c:ser>
        <c:ser>
          <c:idx val="2"/>
          <c:order val="2"/>
          <c:tx>
            <c:strRef>
              <c:f>Sheet1!$D$1</c:f>
              <c:strCache>
                <c:ptCount val="1"/>
                <c:pt idx="0">
                  <c:v>2022</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Sheet1!$D$2:$D$13</c:f>
              <c:numCache>
                <c:formatCode>General</c:formatCode>
                <c:ptCount val="12"/>
                <c:pt idx="0">
                  <c:v>27</c:v>
                </c:pt>
                <c:pt idx="1">
                  <c:v>36</c:v>
                </c:pt>
                <c:pt idx="2">
                  <c:v>35</c:v>
                </c:pt>
                <c:pt idx="3">
                  <c:v>42</c:v>
                </c:pt>
                <c:pt idx="4">
                  <c:v>30</c:v>
                </c:pt>
                <c:pt idx="5">
                  <c:v>31</c:v>
                </c:pt>
                <c:pt idx="6">
                  <c:v>32</c:v>
                </c:pt>
                <c:pt idx="7">
                  <c:v>24</c:v>
                </c:pt>
                <c:pt idx="8">
                  <c:v>20</c:v>
                </c:pt>
                <c:pt idx="9">
                  <c:v>22</c:v>
                </c:pt>
                <c:pt idx="10">
                  <c:v>23</c:v>
                </c:pt>
                <c:pt idx="11">
                  <c:v>15</c:v>
                </c:pt>
              </c:numCache>
            </c:numRef>
          </c:val>
          <c:extLst>
            <c:ext xmlns:c16="http://schemas.microsoft.com/office/drawing/2014/chart" uri="{C3380CC4-5D6E-409C-BE32-E72D297353CC}">
              <c16:uniqueId val="{00000002-7620-47F3-A833-CB3247F782F5}"/>
            </c:ext>
          </c:extLst>
        </c:ser>
        <c:dLbls>
          <c:dLblPos val="ctr"/>
          <c:showLegendKey val="0"/>
          <c:showVal val="1"/>
          <c:showCatName val="0"/>
          <c:showSerName val="0"/>
          <c:showPercent val="0"/>
          <c:showBubbleSize val="0"/>
        </c:dLbls>
        <c:gapWidth val="164"/>
        <c:overlap val="-22"/>
        <c:axId val="1877286320"/>
        <c:axId val="1891408240"/>
      </c:barChart>
      <c:catAx>
        <c:axId val="187728632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1408240"/>
        <c:crosses val="autoZero"/>
        <c:auto val="1"/>
        <c:lblAlgn val="ctr"/>
        <c:lblOffset val="100"/>
        <c:noMultiLvlLbl val="0"/>
      </c:catAx>
      <c:valAx>
        <c:axId val="18914082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77286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53CAFA-EB67-4332-9DFC-0AD2D2BC0E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DDD0126-EF67-4EEA-8D8C-8012237F473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5E5375-B081-436D-A443-EFB7342DFD02}" type="datetime1">
              <a:rPr lang="en-GB" smtClean="0"/>
              <a:t>25/04/2023</a:t>
            </a:fld>
            <a:endParaRPr lang="en-GB"/>
          </a:p>
        </p:txBody>
      </p:sp>
      <p:sp>
        <p:nvSpPr>
          <p:cNvPr id="4" name="Footer Placeholder 3">
            <a:extLst>
              <a:ext uri="{FF2B5EF4-FFF2-40B4-BE49-F238E27FC236}">
                <a16:creationId xmlns:a16="http://schemas.microsoft.com/office/drawing/2014/main" id="{7FF924A6-02AB-415F-84FA-A55A7B318F5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986A6F3-BD7F-47F9-BFA5-786CA01F3D4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2E65AD-4B94-4C2A-AD61-30187E6127A7}" type="slidenum">
              <a:rPr lang="en-GB" smtClean="0"/>
              <a:t>‹#›</a:t>
            </a:fld>
            <a:endParaRPr lang="en-GB"/>
          </a:p>
        </p:txBody>
      </p:sp>
    </p:spTree>
    <p:extLst>
      <p:ext uri="{BB962C8B-B14F-4D97-AF65-F5344CB8AC3E}">
        <p14:creationId xmlns:p14="http://schemas.microsoft.com/office/powerpoint/2010/main" val="41171547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1C6BA5-EFF7-4E73-B19A-EEFD09E3879E}" type="datetime1">
              <a:rPr lang="en-GB" smtClean="0"/>
              <a:pPr/>
              <a:t>25/04/2023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Quarter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89C7E07-3C67-C64C-8DA0-0404F6303970}" type="slidenum">
              <a:rPr lang="en-GB" noProof="0" smtClean="0"/>
              <a:t>‹#›</a:t>
            </a:fld>
            <a:endParaRPr lang="en-GB" noProof="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a:t>
            </a:fld>
            <a:endParaRPr lang="en-GB"/>
          </a:p>
        </p:txBody>
      </p:sp>
    </p:spTree>
    <p:extLst>
      <p:ext uri="{BB962C8B-B14F-4D97-AF65-F5344CB8AC3E}">
        <p14:creationId xmlns:p14="http://schemas.microsoft.com/office/powerpoint/2010/main" val="3852393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10</a:t>
            </a:fld>
            <a:endParaRPr lang="en-GB"/>
          </a:p>
        </p:txBody>
      </p:sp>
    </p:spTree>
    <p:extLst>
      <p:ext uri="{BB962C8B-B14F-4D97-AF65-F5344CB8AC3E}">
        <p14:creationId xmlns:p14="http://schemas.microsoft.com/office/powerpoint/2010/main" val="1834590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11</a:t>
            </a:fld>
            <a:endParaRPr lang="en-GB"/>
          </a:p>
        </p:txBody>
      </p:sp>
    </p:spTree>
    <p:extLst>
      <p:ext uri="{BB962C8B-B14F-4D97-AF65-F5344CB8AC3E}">
        <p14:creationId xmlns:p14="http://schemas.microsoft.com/office/powerpoint/2010/main" val="3533022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12</a:t>
            </a:fld>
            <a:endParaRPr lang="en-GB"/>
          </a:p>
        </p:txBody>
      </p:sp>
    </p:spTree>
    <p:extLst>
      <p:ext uri="{BB962C8B-B14F-4D97-AF65-F5344CB8AC3E}">
        <p14:creationId xmlns:p14="http://schemas.microsoft.com/office/powerpoint/2010/main" val="2159248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2</a:t>
            </a:fld>
            <a:endParaRPr lang="en-GB"/>
          </a:p>
        </p:txBody>
      </p:sp>
    </p:spTree>
    <p:extLst>
      <p:ext uri="{BB962C8B-B14F-4D97-AF65-F5344CB8AC3E}">
        <p14:creationId xmlns:p14="http://schemas.microsoft.com/office/powerpoint/2010/main" val="208213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3</a:t>
            </a:fld>
            <a:endParaRPr lang="en-GB"/>
          </a:p>
        </p:txBody>
      </p:sp>
    </p:spTree>
    <p:extLst>
      <p:ext uri="{BB962C8B-B14F-4D97-AF65-F5344CB8AC3E}">
        <p14:creationId xmlns:p14="http://schemas.microsoft.com/office/powerpoint/2010/main" val="1083933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4</a:t>
            </a:fld>
            <a:endParaRPr lang="en-GB"/>
          </a:p>
        </p:txBody>
      </p:sp>
    </p:spTree>
    <p:extLst>
      <p:ext uri="{BB962C8B-B14F-4D97-AF65-F5344CB8AC3E}">
        <p14:creationId xmlns:p14="http://schemas.microsoft.com/office/powerpoint/2010/main" val="3642377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5</a:t>
            </a:fld>
            <a:endParaRPr lang="en-GB"/>
          </a:p>
        </p:txBody>
      </p:sp>
    </p:spTree>
    <p:extLst>
      <p:ext uri="{BB962C8B-B14F-4D97-AF65-F5344CB8AC3E}">
        <p14:creationId xmlns:p14="http://schemas.microsoft.com/office/powerpoint/2010/main" val="751843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6</a:t>
            </a:fld>
            <a:endParaRPr lang="en-GB"/>
          </a:p>
        </p:txBody>
      </p:sp>
    </p:spTree>
    <p:extLst>
      <p:ext uri="{BB962C8B-B14F-4D97-AF65-F5344CB8AC3E}">
        <p14:creationId xmlns:p14="http://schemas.microsoft.com/office/powerpoint/2010/main" val="2857406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7</a:t>
            </a:fld>
            <a:endParaRPr lang="en-GB"/>
          </a:p>
        </p:txBody>
      </p:sp>
    </p:spTree>
    <p:extLst>
      <p:ext uri="{BB962C8B-B14F-4D97-AF65-F5344CB8AC3E}">
        <p14:creationId xmlns:p14="http://schemas.microsoft.com/office/powerpoint/2010/main" val="4113240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8</a:t>
            </a:fld>
            <a:endParaRPr lang="en-GB"/>
          </a:p>
        </p:txBody>
      </p:sp>
    </p:spTree>
    <p:extLst>
      <p:ext uri="{BB962C8B-B14F-4D97-AF65-F5344CB8AC3E}">
        <p14:creationId xmlns:p14="http://schemas.microsoft.com/office/powerpoint/2010/main" val="822006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9</a:t>
            </a:fld>
            <a:endParaRPr lang="en-GB"/>
          </a:p>
        </p:txBody>
      </p:sp>
    </p:spTree>
    <p:extLst>
      <p:ext uri="{BB962C8B-B14F-4D97-AF65-F5344CB8AC3E}">
        <p14:creationId xmlns:p14="http://schemas.microsoft.com/office/powerpoint/2010/main" val="4065899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31DFB3-42E8-9540-92FB-4AE3F4203FE5}"/>
              </a:ext>
              <a:ext uri="{C183D7F6-B498-43B3-948B-1728B52AA6E4}">
                <adec:decorative xmlns:adec="http://schemas.microsoft.com/office/drawing/2017/decorative" val="1"/>
              </a:ext>
            </a:extLst>
          </p:cNvPr>
          <p:cNvSpPr>
            <a:spLocks/>
          </p:cNvSpPr>
          <p:nvPr userDrawn="1"/>
        </p:nvSpPr>
        <p:spPr bwMode="auto">
          <a:xfrm>
            <a:off x="0" y="1"/>
            <a:ext cx="11158847" cy="5824846"/>
          </a:xfrm>
          <a:prstGeom prst="rect">
            <a:avLst/>
          </a:prstGeom>
          <a:solidFill>
            <a:schemeClr val="accent2"/>
          </a:solidFill>
          <a:ln>
            <a:noFill/>
          </a:ln>
        </p:spPr>
        <p:txBody>
          <a:bodyPr rot="0" vert="horz" wrap="square" lIns="91440" tIns="45720" rIns="91440" bIns="45720" rtlCol="0" anchor="t" anchorCtr="0" upright="1">
            <a:noAutofit/>
          </a:bodyPr>
          <a:lstStyle/>
          <a:p>
            <a:pPr rtl="0"/>
            <a:endParaRPr lang="en-GB" noProof="0"/>
          </a:p>
        </p:txBody>
      </p:sp>
      <p:cxnSp>
        <p:nvCxnSpPr>
          <p:cNvPr id="6" name="Straight Connector 5">
            <a:extLst>
              <a:ext uri="{FF2B5EF4-FFF2-40B4-BE49-F238E27FC236}">
                <a16:creationId xmlns:a16="http://schemas.microsoft.com/office/drawing/2014/main" id="{F13C1B90-0A14-7B4B-B05B-357A6A88291E}"/>
              </a:ext>
            </a:extLst>
          </p:cNvPr>
          <p:cNvCxnSpPr>
            <a:cxnSpLocks/>
          </p:cNvCxnSpPr>
          <p:nvPr userDrawn="1"/>
        </p:nvCxnSpPr>
        <p:spPr>
          <a:xfrm>
            <a:off x="1036261" y="4159793"/>
            <a:ext cx="10122586" cy="0"/>
          </a:xfrm>
          <a:prstGeom prst="line">
            <a:avLst/>
          </a:prstGeom>
          <a:ln w="127000"/>
        </p:spPr>
        <p:style>
          <a:lnRef idx="1">
            <a:schemeClr val="dk1"/>
          </a:lnRef>
          <a:fillRef idx="0">
            <a:schemeClr val="dk1"/>
          </a:fillRef>
          <a:effectRef idx="0">
            <a:schemeClr val="dk1"/>
          </a:effectRef>
          <a:fontRef idx="minor">
            <a:schemeClr val="tx1"/>
          </a:fontRef>
        </p:style>
      </p:cxnSp>
      <p:sp>
        <p:nvSpPr>
          <p:cNvPr id="12" name="Content Placeholder 10">
            <a:extLst>
              <a:ext uri="{FF2B5EF4-FFF2-40B4-BE49-F238E27FC236}">
                <a16:creationId xmlns:a16="http://schemas.microsoft.com/office/drawing/2014/main" id="{90097E88-8912-8A4F-9D00-BDA132434FE4}"/>
              </a:ext>
            </a:extLst>
          </p:cNvPr>
          <p:cNvSpPr>
            <a:spLocks noGrp="1"/>
          </p:cNvSpPr>
          <p:nvPr>
            <p:ph sz="quarter" idx="11"/>
          </p:nvPr>
        </p:nvSpPr>
        <p:spPr>
          <a:xfrm>
            <a:off x="1033153" y="4728131"/>
            <a:ext cx="7806047" cy="281164"/>
          </a:xfrm>
          <a:prstGeom prst="rect">
            <a:avLst/>
          </a:prstGeom>
        </p:spPr>
        <p:txBody>
          <a:bodyPr lIns="0" tIns="0" rIns="0" bIns="0" rtlCol="0"/>
          <a:lstStyle>
            <a:lvl1pPr marL="0" indent="0">
              <a:buNone/>
              <a:defRPr sz="1600"/>
            </a:lvl1pPr>
          </a:lstStyle>
          <a:p>
            <a:pPr lvl="0" rtl="0"/>
            <a:r>
              <a:rPr lang="en-US" noProof="0"/>
              <a:t>Click to edit Master text styles</a:t>
            </a:r>
          </a:p>
        </p:txBody>
      </p:sp>
      <p:sp>
        <p:nvSpPr>
          <p:cNvPr id="4" name="Title 3">
            <a:extLst>
              <a:ext uri="{FF2B5EF4-FFF2-40B4-BE49-F238E27FC236}">
                <a16:creationId xmlns:a16="http://schemas.microsoft.com/office/drawing/2014/main" id="{E58E2CE6-6A25-40B9-BD31-82C750738938}"/>
              </a:ext>
            </a:extLst>
          </p:cNvPr>
          <p:cNvSpPr>
            <a:spLocks noGrp="1"/>
          </p:cNvSpPr>
          <p:nvPr>
            <p:ph type="title"/>
          </p:nvPr>
        </p:nvSpPr>
        <p:spPr>
          <a:xfrm>
            <a:off x="976313" y="1656344"/>
            <a:ext cx="7805737" cy="2113466"/>
          </a:xfrm>
          <a:prstGeom prst="rect">
            <a:avLst/>
          </a:prstGeom>
        </p:spPr>
        <p:txBody>
          <a:bodyPr rtlCol="0" anchor="b"/>
          <a:lstStyle>
            <a:lvl1pPr>
              <a:defRPr sz="6000"/>
            </a:lvl1pPr>
          </a:lstStyle>
          <a:p>
            <a:pPr rtl="0"/>
            <a:r>
              <a:rPr lang="en-US" noProof="0"/>
              <a:t>Click to edit Master title style</a:t>
            </a:r>
            <a:endParaRPr lang="en-GB" noProof="0"/>
          </a:p>
        </p:txBody>
      </p: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sp>
        <p:nvSpPr>
          <p:cNvPr id="13" name="Content Placeholder 3">
            <a:extLst>
              <a:ext uri="{FF2B5EF4-FFF2-40B4-BE49-F238E27FC236}">
                <a16:creationId xmlns:a16="http://schemas.microsoft.com/office/drawing/2014/main" id="{91C010F4-E1E5-354F-9B4A-6253D3DC2F9C}"/>
              </a:ext>
            </a:extLst>
          </p:cNvPr>
          <p:cNvSpPr>
            <a:spLocks noGrp="1"/>
          </p:cNvSpPr>
          <p:nvPr>
            <p:ph sz="half" idx="2"/>
          </p:nvPr>
        </p:nvSpPr>
        <p:spPr>
          <a:xfrm>
            <a:off x="1036641" y="3044590"/>
            <a:ext cx="4868860"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en-US" noProof="0"/>
              <a:t>Click to edit Master text styles</a:t>
            </a:r>
          </a:p>
        </p:txBody>
      </p:sp>
      <p:sp>
        <p:nvSpPr>
          <p:cNvPr id="17" name="Content Placeholder 3">
            <a:extLst>
              <a:ext uri="{FF2B5EF4-FFF2-40B4-BE49-F238E27FC236}">
                <a16:creationId xmlns:a16="http://schemas.microsoft.com/office/drawing/2014/main" id="{C2F7C8C0-EB32-3C44-930E-DE05403C543A}"/>
              </a:ext>
            </a:extLst>
          </p:cNvPr>
          <p:cNvSpPr>
            <a:spLocks noGrp="1"/>
          </p:cNvSpPr>
          <p:nvPr>
            <p:ph sz="half" idx="11"/>
          </p:nvPr>
        </p:nvSpPr>
        <p:spPr>
          <a:xfrm>
            <a:off x="6285649" y="3044590"/>
            <a:ext cx="4868860"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en-US" noProof="0"/>
              <a:t>Click to edit Master text styles</a:t>
            </a:r>
          </a:p>
        </p:txBody>
      </p:sp>
      <p:sp>
        <p:nvSpPr>
          <p:cNvPr id="14" name="Title 1">
            <a:extLst>
              <a:ext uri="{FF2B5EF4-FFF2-40B4-BE49-F238E27FC236}">
                <a16:creationId xmlns:a16="http://schemas.microsoft.com/office/drawing/2014/main" id="{E06473F2-000A-7C44-9048-A0C0D4B652B9}"/>
              </a:ext>
            </a:extLst>
          </p:cNvPr>
          <p:cNvSpPr>
            <a:spLocks noGrp="1"/>
          </p:cNvSpPr>
          <p:nvPr>
            <p:ph type="title"/>
          </p:nvPr>
        </p:nvSpPr>
        <p:spPr>
          <a:xfrm>
            <a:off x="1028700" y="999068"/>
            <a:ext cx="7810500" cy="645284"/>
          </a:xfrm>
          <a:prstGeom prst="rect">
            <a:avLst/>
          </a:prstGeom>
        </p:spPr>
        <p:txBody>
          <a:bodyPr lIns="0" tIns="0" rIns="0" bIns="0" rtlCol="0" anchor="b"/>
          <a:lstStyle/>
          <a:p>
            <a:pPr rtl="0"/>
            <a:r>
              <a:rPr lang="en-US" noProof="0"/>
              <a:t>Click to edit Master title style</a:t>
            </a:r>
            <a:endParaRPr lang="en-GB" noProof="0"/>
          </a:p>
        </p:txBody>
      </p:sp>
      <p:cxnSp>
        <p:nvCxnSpPr>
          <p:cNvPr id="15" name="Straight Connector 14">
            <a:extLst>
              <a:ext uri="{FF2B5EF4-FFF2-40B4-BE49-F238E27FC236}">
                <a16:creationId xmlns:a16="http://schemas.microsoft.com/office/drawing/2014/main" id="{B6A0597E-7AE3-F242-9DDF-F678A5E11458}"/>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3" name="Text Placeholder 4">
            <a:extLst>
              <a:ext uri="{FF2B5EF4-FFF2-40B4-BE49-F238E27FC236}">
                <a16:creationId xmlns:a16="http://schemas.microsoft.com/office/drawing/2014/main" id="{EAB7162A-656B-3447-976F-951853C325A3}"/>
              </a:ext>
            </a:extLst>
          </p:cNvPr>
          <p:cNvSpPr>
            <a:spLocks noGrp="1"/>
          </p:cNvSpPr>
          <p:nvPr>
            <p:ph type="body" sz="quarter" idx="17"/>
          </p:nvPr>
        </p:nvSpPr>
        <p:spPr>
          <a:xfrm>
            <a:off x="941616" y="2328554"/>
            <a:ext cx="4963884" cy="645284"/>
          </a:xfrm>
          <a:prstGeom prst="rect">
            <a:avLst/>
          </a:prstGeom>
        </p:spPr>
        <p:txBody>
          <a:bodyPr rtlCol="0"/>
          <a:lstStyle>
            <a:lvl1pPr>
              <a:buNone/>
              <a:defRPr sz="1800" b="1"/>
            </a:lvl1pPr>
          </a:lstStyle>
          <a:p>
            <a:pPr lvl="0" rtl="0"/>
            <a:r>
              <a:rPr lang="en-US" noProof="0"/>
              <a:t>Click to edit Master text styles</a:t>
            </a:r>
          </a:p>
        </p:txBody>
      </p:sp>
      <p:sp>
        <p:nvSpPr>
          <p:cNvPr id="24" name="Text Placeholder 4">
            <a:extLst>
              <a:ext uri="{FF2B5EF4-FFF2-40B4-BE49-F238E27FC236}">
                <a16:creationId xmlns:a16="http://schemas.microsoft.com/office/drawing/2014/main" id="{C8B98E47-9A5A-E54C-A093-86D516AAD0FB}"/>
              </a:ext>
            </a:extLst>
          </p:cNvPr>
          <p:cNvSpPr>
            <a:spLocks noGrp="1"/>
          </p:cNvSpPr>
          <p:nvPr>
            <p:ph type="body" sz="quarter" idx="18"/>
          </p:nvPr>
        </p:nvSpPr>
        <p:spPr>
          <a:xfrm>
            <a:off x="6258199" y="2328554"/>
            <a:ext cx="4868860" cy="645284"/>
          </a:xfrm>
          <a:prstGeom prst="rect">
            <a:avLst/>
          </a:prstGeom>
        </p:spPr>
        <p:txBody>
          <a:bodyPr rtlCol="0"/>
          <a:lstStyle>
            <a:lvl1pPr>
              <a:buNone/>
              <a:defRPr sz="1800" b="1"/>
            </a:lvl1pPr>
          </a:lstStyle>
          <a:p>
            <a:pPr lvl="0" rtl="0"/>
            <a:r>
              <a:rPr lang="en-US" noProof="0"/>
              <a:t>Click to edit Master text styles</a:t>
            </a:r>
          </a:p>
        </p:txBody>
      </p:sp>
      <p:sp>
        <p:nvSpPr>
          <p:cNvPr id="5" name="Date Placeholder 4">
            <a:extLst>
              <a:ext uri="{FF2B5EF4-FFF2-40B4-BE49-F238E27FC236}">
                <a16:creationId xmlns:a16="http://schemas.microsoft.com/office/drawing/2014/main" id="{18E274C5-9C2D-4A46-AEAE-9DBE1C417477}"/>
              </a:ext>
            </a:extLst>
          </p:cNvPr>
          <p:cNvSpPr>
            <a:spLocks noGrp="1"/>
          </p:cNvSpPr>
          <p:nvPr>
            <p:ph type="dt" sz="half" idx="19"/>
          </p:nvPr>
        </p:nvSpPr>
        <p:spPr/>
        <p:txBody>
          <a:bodyPr rtlCol="0"/>
          <a:lstStyle/>
          <a:p>
            <a:pPr rtl="0"/>
            <a:r>
              <a:rPr lang="en-US" noProof="0"/>
              <a:t>March 2023</a:t>
            </a:r>
            <a:endParaRPr lang="en-GB" noProof="0"/>
          </a:p>
        </p:txBody>
      </p:sp>
      <p:sp>
        <p:nvSpPr>
          <p:cNvPr id="6" name="Footer Placeholder 5">
            <a:extLst>
              <a:ext uri="{FF2B5EF4-FFF2-40B4-BE49-F238E27FC236}">
                <a16:creationId xmlns:a16="http://schemas.microsoft.com/office/drawing/2014/main" id="{99419017-8DD9-4B28-B0F1-E82FFB8C1DFB}"/>
              </a:ext>
            </a:extLst>
          </p:cNvPr>
          <p:cNvSpPr>
            <a:spLocks noGrp="1"/>
          </p:cNvSpPr>
          <p:nvPr>
            <p:ph type="ftr" sz="quarter" idx="20"/>
          </p:nvPr>
        </p:nvSpPr>
        <p:spPr/>
        <p:txBody>
          <a:bodyPr rtlCol="0"/>
          <a:lstStyle/>
          <a:p>
            <a:pPr rtl="0"/>
            <a:r>
              <a:rPr lang="en-GB" noProof="0">
                <a:solidFill>
                  <a:schemeClr val="bg1"/>
                </a:solidFill>
              </a:rPr>
              <a:t>Annual Review</a:t>
            </a:r>
          </a:p>
        </p:txBody>
      </p:sp>
      <p:sp>
        <p:nvSpPr>
          <p:cNvPr id="7" name="Slide Number Placeholder 6">
            <a:extLst>
              <a:ext uri="{FF2B5EF4-FFF2-40B4-BE49-F238E27FC236}">
                <a16:creationId xmlns:a16="http://schemas.microsoft.com/office/drawing/2014/main" id="{BA0BFF08-A844-4449-9EC2-5B6B6C2D62AF}"/>
              </a:ext>
            </a:extLst>
          </p:cNvPr>
          <p:cNvSpPr>
            <a:spLocks noGrp="1"/>
          </p:cNvSpPr>
          <p:nvPr>
            <p:ph type="sldNum" sz="quarter" idx="21"/>
          </p:nvPr>
        </p:nvSpPr>
        <p:spPr/>
        <p:txBody>
          <a:bodyPr rtlCol="0"/>
          <a:lstStyle/>
          <a:p>
            <a:pPr rtl="0"/>
            <a:fld id="{7782931A-7D25-4B4B-9464-57AE418934A3}" type="slidenum">
              <a:rPr lang="en-GB" noProof="0" smtClean="0"/>
              <a:pPr/>
              <a:t>‹#›</a:t>
            </a:fld>
            <a:endParaRPr lang="en-GB" noProof="0"/>
          </a:p>
        </p:txBody>
      </p:sp>
    </p:spTree>
    <p:extLst>
      <p:ext uri="{BB962C8B-B14F-4D97-AF65-F5344CB8AC3E}">
        <p14:creationId xmlns:p14="http://schemas.microsoft.com/office/powerpoint/2010/main" val="4073675417"/>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15" name="Content Placeholder 3">
            <a:extLst>
              <a:ext uri="{FF2B5EF4-FFF2-40B4-BE49-F238E27FC236}">
                <a16:creationId xmlns:a16="http://schemas.microsoft.com/office/drawing/2014/main" id="{2476683E-62F2-7746-A136-3A729C70D88C}"/>
              </a:ext>
            </a:extLst>
          </p:cNvPr>
          <p:cNvSpPr>
            <a:spLocks noGrp="1"/>
          </p:cNvSpPr>
          <p:nvPr>
            <p:ph sz="half" idx="2"/>
          </p:nvPr>
        </p:nvSpPr>
        <p:spPr>
          <a:xfrm>
            <a:off x="1036641" y="3052691"/>
            <a:ext cx="3078159"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en-US" noProof="0"/>
              <a:t>Click to edit Master text styles</a:t>
            </a:r>
          </a:p>
        </p:txBody>
      </p:sp>
      <p:sp>
        <p:nvSpPr>
          <p:cNvPr id="17" name="Content Placeholder 3">
            <a:extLst>
              <a:ext uri="{FF2B5EF4-FFF2-40B4-BE49-F238E27FC236}">
                <a16:creationId xmlns:a16="http://schemas.microsoft.com/office/drawing/2014/main" id="{5EF5BDE3-656A-414E-BE18-702CA738A9D2}"/>
              </a:ext>
            </a:extLst>
          </p:cNvPr>
          <p:cNvSpPr>
            <a:spLocks noGrp="1"/>
          </p:cNvSpPr>
          <p:nvPr>
            <p:ph sz="half" idx="11"/>
          </p:nvPr>
        </p:nvSpPr>
        <p:spPr>
          <a:xfrm>
            <a:off x="8039099" y="3044590"/>
            <a:ext cx="3115409"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en-US" noProof="0"/>
              <a:t>Click to edit Master text styles</a:t>
            </a:r>
          </a:p>
        </p:txBody>
      </p:sp>
      <p:sp>
        <p:nvSpPr>
          <p:cNvPr id="19" name="Content Placeholder 3">
            <a:extLst>
              <a:ext uri="{FF2B5EF4-FFF2-40B4-BE49-F238E27FC236}">
                <a16:creationId xmlns:a16="http://schemas.microsoft.com/office/drawing/2014/main" id="{0EAADDF0-090D-2C4F-BE2D-160C2C550298}"/>
              </a:ext>
            </a:extLst>
          </p:cNvPr>
          <p:cNvSpPr>
            <a:spLocks noGrp="1"/>
          </p:cNvSpPr>
          <p:nvPr>
            <p:ph sz="half" idx="13"/>
          </p:nvPr>
        </p:nvSpPr>
        <p:spPr>
          <a:xfrm>
            <a:off x="4539760" y="3044590"/>
            <a:ext cx="3115409"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en-US" noProof="0"/>
              <a:t>Click to edit Master text styles</a:t>
            </a:r>
          </a:p>
        </p:txBody>
      </p:sp>
      <p:sp>
        <p:nvSpPr>
          <p:cNvPr id="20" name="Title 1">
            <a:extLst>
              <a:ext uri="{FF2B5EF4-FFF2-40B4-BE49-F238E27FC236}">
                <a16:creationId xmlns:a16="http://schemas.microsoft.com/office/drawing/2014/main" id="{3E0EAFBC-DE77-7648-95EC-91DDA529FAD9}"/>
              </a:ext>
            </a:extLst>
          </p:cNvPr>
          <p:cNvSpPr>
            <a:spLocks noGrp="1"/>
          </p:cNvSpPr>
          <p:nvPr>
            <p:ph type="title"/>
          </p:nvPr>
        </p:nvSpPr>
        <p:spPr>
          <a:xfrm>
            <a:off x="1028700" y="999068"/>
            <a:ext cx="7810500" cy="645284"/>
          </a:xfrm>
          <a:prstGeom prst="rect">
            <a:avLst/>
          </a:prstGeom>
        </p:spPr>
        <p:txBody>
          <a:bodyPr lIns="0" tIns="0" rIns="0" bIns="0" rtlCol="0" anchor="b"/>
          <a:lstStyle/>
          <a:p>
            <a:pPr rtl="0"/>
            <a:r>
              <a:rPr lang="en-US" noProof="0"/>
              <a:t>Click to edit Master title style</a:t>
            </a:r>
            <a:endParaRPr lang="en-GB" noProof="0"/>
          </a:p>
        </p:txBody>
      </p:sp>
      <p:cxnSp>
        <p:nvCxnSpPr>
          <p:cNvPr id="21" name="Straight Connector 20">
            <a:extLst>
              <a:ext uri="{FF2B5EF4-FFF2-40B4-BE49-F238E27FC236}">
                <a16:creationId xmlns:a16="http://schemas.microsoft.com/office/drawing/2014/main" id="{E2A16A97-402E-8040-9B48-1B6ED23ABC4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6" name="Text Placeholder 4">
            <a:extLst>
              <a:ext uri="{FF2B5EF4-FFF2-40B4-BE49-F238E27FC236}">
                <a16:creationId xmlns:a16="http://schemas.microsoft.com/office/drawing/2014/main" id="{B4BD319C-69C3-3D46-977C-F80FD35E3C6C}"/>
              </a:ext>
            </a:extLst>
          </p:cNvPr>
          <p:cNvSpPr>
            <a:spLocks noGrp="1"/>
          </p:cNvSpPr>
          <p:nvPr>
            <p:ph type="body" sz="quarter" idx="17"/>
          </p:nvPr>
        </p:nvSpPr>
        <p:spPr>
          <a:xfrm>
            <a:off x="941616" y="2328554"/>
            <a:ext cx="3173184" cy="645284"/>
          </a:xfrm>
          <a:prstGeom prst="rect">
            <a:avLst/>
          </a:prstGeom>
        </p:spPr>
        <p:txBody>
          <a:bodyPr rtlCol="0"/>
          <a:lstStyle>
            <a:lvl1pPr>
              <a:buNone/>
              <a:defRPr sz="1800" b="1">
                <a:latin typeface="+mj-lt"/>
              </a:defRPr>
            </a:lvl1pPr>
          </a:lstStyle>
          <a:p>
            <a:pPr lvl="0" rtl="0"/>
            <a:r>
              <a:rPr lang="en-US" noProof="0"/>
              <a:t>Click to edit Master text styles</a:t>
            </a:r>
          </a:p>
        </p:txBody>
      </p:sp>
      <p:sp>
        <p:nvSpPr>
          <p:cNvPr id="27" name="Text Placeholder 4">
            <a:extLst>
              <a:ext uri="{FF2B5EF4-FFF2-40B4-BE49-F238E27FC236}">
                <a16:creationId xmlns:a16="http://schemas.microsoft.com/office/drawing/2014/main" id="{4F6FB95E-AD0D-3843-8241-AB907F5915CC}"/>
              </a:ext>
            </a:extLst>
          </p:cNvPr>
          <p:cNvSpPr>
            <a:spLocks noGrp="1"/>
          </p:cNvSpPr>
          <p:nvPr>
            <p:ph type="body" sz="quarter" idx="18"/>
          </p:nvPr>
        </p:nvSpPr>
        <p:spPr>
          <a:xfrm>
            <a:off x="4466252" y="2328554"/>
            <a:ext cx="3115409" cy="645284"/>
          </a:xfrm>
          <a:prstGeom prst="rect">
            <a:avLst/>
          </a:prstGeom>
        </p:spPr>
        <p:txBody>
          <a:bodyPr rtlCol="0"/>
          <a:lstStyle>
            <a:lvl1pPr>
              <a:buNone/>
              <a:defRPr sz="1800" b="1">
                <a:latin typeface="+mj-lt"/>
              </a:defRPr>
            </a:lvl1pPr>
          </a:lstStyle>
          <a:p>
            <a:pPr lvl="0" rtl="0"/>
            <a:r>
              <a:rPr lang="en-US" noProof="0"/>
              <a:t>Click to edit Master text styles</a:t>
            </a:r>
          </a:p>
        </p:txBody>
      </p:sp>
      <p:sp>
        <p:nvSpPr>
          <p:cNvPr id="28" name="Text Placeholder 4">
            <a:extLst>
              <a:ext uri="{FF2B5EF4-FFF2-40B4-BE49-F238E27FC236}">
                <a16:creationId xmlns:a16="http://schemas.microsoft.com/office/drawing/2014/main" id="{CC85BB87-C622-304F-9F58-8716188AA54B}"/>
              </a:ext>
            </a:extLst>
          </p:cNvPr>
          <p:cNvSpPr>
            <a:spLocks noGrp="1"/>
          </p:cNvSpPr>
          <p:nvPr>
            <p:ph type="body" sz="quarter" idx="19"/>
          </p:nvPr>
        </p:nvSpPr>
        <p:spPr>
          <a:xfrm>
            <a:off x="7933114" y="2328554"/>
            <a:ext cx="3115409" cy="645284"/>
          </a:xfrm>
          <a:prstGeom prst="rect">
            <a:avLst/>
          </a:prstGeom>
        </p:spPr>
        <p:txBody>
          <a:bodyPr rtlCol="0"/>
          <a:lstStyle>
            <a:lvl1pPr>
              <a:buNone/>
              <a:defRPr sz="1800" b="1">
                <a:latin typeface="+mj-lt"/>
              </a:defRPr>
            </a:lvl1pPr>
          </a:lstStyle>
          <a:p>
            <a:pPr lvl="0" rtl="0"/>
            <a:r>
              <a:rPr lang="en-US" noProof="0"/>
              <a:t>Click to edit Master text styles</a:t>
            </a:r>
          </a:p>
        </p:txBody>
      </p:sp>
      <p:sp>
        <p:nvSpPr>
          <p:cNvPr id="5" name="Date Placeholder 4">
            <a:extLst>
              <a:ext uri="{FF2B5EF4-FFF2-40B4-BE49-F238E27FC236}">
                <a16:creationId xmlns:a16="http://schemas.microsoft.com/office/drawing/2014/main" id="{B9C6B0B5-56D6-429D-BC3A-5E501EDADA88}"/>
              </a:ext>
            </a:extLst>
          </p:cNvPr>
          <p:cNvSpPr>
            <a:spLocks noGrp="1"/>
          </p:cNvSpPr>
          <p:nvPr>
            <p:ph type="dt" sz="half" idx="20"/>
          </p:nvPr>
        </p:nvSpPr>
        <p:spPr/>
        <p:txBody>
          <a:bodyPr rtlCol="0"/>
          <a:lstStyle/>
          <a:p>
            <a:pPr rtl="0"/>
            <a:r>
              <a:rPr lang="en-US" noProof="0"/>
              <a:t>March 2023</a:t>
            </a:r>
            <a:endParaRPr lang="en-GB" noProof="0"/>
          </a:p>
        </p:txBody>
      </p:sp>
      <p:sp>
        <p:nvSpPr>
          <p:cNvPr id="6" name="Footer Placeholder 5">
            <a:extLst>
              <a:ext uri="{FF2B5EF4-FFF2-40B4-BE49-F238E27FC236}">
                <a16:creationId xmlns:a16="http://schemas.microsoft.com/office/drawing/2014/main" id="{7A88DFE9-DB89-4EB9-9FB1-D484EC0C1B58}"/>
              </a:ext>
            </a:extLst>
          </p:cNvPr>
          <p:cNvSpPr>
            <a:spLocks noGrp="1"/>
          </p:cNvSpPr>
          <p:nvPr>
            <p:ph type="ftr" sz="quarter" idx="21"/>
          </p:nvPr>
        </p:nvSpPr>
        <p:spPr/>
        <p:txBody>
          <a:bodyPr rtlCol="0"/>
          <a:lstStyle/>
          <a:p>
            <a:pPr rtl="0"/>
            <a:r>
              <a:rPr lang="en-GB" noProof="0">
                <a:solidFill>
                  <a:schemeClr val="bg1"/>
                </a:solidFill>
              </a:rPr>
              <a:t>Annual Review</a:t>
            </a:r>
          </a:p>
        </p:txBody>
      </p:sp>
      <p:sp>
        <p:nvSpPr>
          <p:cNvPr id="7" name="Slide Number Placeholder 6">
            <a:extLst>
              <a:ext uri="{FF2B5EF4-FFF2-40B4-BE49-F238E27FC236}">
                <a16:creationId xmlns:a16="http://schemas.microsoft.com/office/drawing/2014/main" id="{450C09F4-4087-4A1E-B8B8-85A748DC9014}"/>
              </a:ext>
            </a:extLst>
          </p:cNvPr>
          <p:cNvSpPr>
            <a:spLocks noGrp="1"/>
          </p:cNvSpPr>
          <p:nvPr>
            <p:ph type="sldNum" sz="quarter" idx="22"/>
          </p:nvPr>
        </p:nvSpPr>
        <p:spPr/>
        <p:txBody>
          <a:bodyPr rtlCol="0"/>
          <a:lstStyle/>
          <a:p>
            <a:pPr rtl="0"/>
            <a:fld id="{7782931A-7D25-4B4B-9464-57AE418934A3}" type="slidenum">
              <a:rPr lang="en-GB" noProof="0" smtClean="0"/>
              <a:pPr/>
              <a:t>‹#›</a:t>
            </a:fld>
            <a:endParaRPr lang="en-GB" noProof="0"/>
          </a:p>
        </p:txBody>
      </p:sp>
    </p:spTree>
    <p:extLst>
      <p:ext uri="{BB962C8B-B14F-4D97-AF65-F5344CB8AC3E}">
        <p14:creationId xmlns:p14="http://schemas.microsoft.com/office/powerpoint/2010/main" val="4038980645"/>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80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p:bg>
      <p:bgPr>
        <a:solidFill>
          <a:schemeClr val="accent1"/>
        </a:soli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5D6FA74B-53F8-584F-85D3-47FB14D40E73}"/>
              </a:ext>
            </a:extLst>
          </p:cNvPr>
          <p:cNvSpPr>
            <a:spLocks noGrp="1"/>
          </p:cNvSpPr>
          <p:nvPr>
            <p:ph type="title"/>
          </p:nvPr>
        </p:nvSpPr>
        <p:spPr>
          <a:xfrm>
            <a:off x="1028700" y="999068"/>
            <a:ext cx="7810500" cy="645284"/>
          </a:xfrm>
          <a:prstGeom prst="rect">
            <a:avLst/>
          </a:prstGeom>
        </p:spPr>
        <p:txBody>
          <a:bodyPr lIns="0" tIns="0" rIns="0" bIns="0" rtlCol="0" anchor="b"/>
          <a:lstStyle/>
          <a:p>
            <a:pPr rtl="0"/>
            <a:r>
              <a:rPr lang="en-US" noProof="0"/>
              <a:t>Click to edit Master title style</a:t>
            </a:r>
            <a:endParaRPr lang="en-GB" noProof="0"/>
          </a:p>
        </p:txBody>
      </p:sp>
      <p:cxnSp>
        <p:nvCxnSpPr>
          <p:cNvPr id="15" name="Straight Connector 14">
            <a:extLst>
              <a:ext uri="{FF2B5EF4-FFF2-40B4-BE49-F238E27FC236}">
                <a16:creationId xmlns:a16="http://schemas.microsoft.com/office/drawing/2014/main" id="{DC152369-C198-1E48-8F65-F6AC0534DFF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BC8921E4-02B0-3748-9844-933F710058FA}"/>
              </a:ext>
            </a:extLst>
          </p:cNvPr>
          <p:cNvSpPr>
            <a:spLocks noGrp="1"/>
          </p:cNvSpPr>
          <p:nvPr>
            <p:ph type="body" sz="quarter" idx="10"/>
          </p:nvPr>
        </p:nvSpPr>
        <p:spPr>
          <a:xfrm>
            <a:off x="1028700" y="2321923"/>
            <a:ext cx="4876800" cy="3825952"/>
          </a:xfrm>
          <a:prstGeom prst="rect">
            <a:avLst/>
          </a:prstGeom>
        </p:spPr>
        <p:txBody>
          <a:bodyPr rtlCol="0"/>
          <a:lstStyle>
            <a:lvl1pPr>
              <a:buNone/>
              <a:defRPr sz="1800"/>
            </a:lvl1pPr>
          </a:lstStyle>
          <a:p>
            <a:pPr lvl="0" rtl="0"/>
            <a:r>
              <a:rPr lang="en-US" noProof="0"/>
              <a:t>Click to edit Master text styles</a:t>
            </a:r>
          </a:p>
        </p:txBody>
      </p:sp>
      <p:sp>
        <p:nvSpPr>
          <p:cNvPr id="16" name="Text Placeholder 2">
            <a:extLst>
              <a:ext uri="{FF2B5EF4-FFF2-40B4-BE49-F238E27FC236}">
                <a16:creationId xmlns:a16="http://schemas.microsoft.com/office/drawing/2014/main" id="{43048678-0BD6-C448-8690-BD61FC60950D}"/>
              </a:ext>
            </a:extLst>
          </p:cNvPr>
          <p:cNvSpPr>
            <a:spLocks noGrp="1"/>
          </p:cNvSpPr>
          <p:nvPr>
            <p:ph type="body" sz="quarter" idx="11"/>
          </p:nvPr>
        </p:nvSpPr>
        <p:spPr>
          <a:xfrm>
            <a:off x="6248400" y="2286000"/>
            <a:ext cx="4876800" cy="2746375"/>
          </a:xfrm>
          <a:prstGeom prst="rect">
            <a:avLst/>
          </a:prstGeom>
        </p:spPr>
        <p:txBody>
          <a:bodyPr rtlCol="0"/>
          <a:lstStyle>
            <a:lvl1pPr>
              <a:buNone/>
              <a:defRPr sz="1800"/>
            </a:lvl1pPr>
          </a:lstStyle>
          <a:p>
            <a:pPr lvl="0" rtl="0"/>
            <a:r>
              <a:rPr lang="en-US" noProof="0"/>
              <a:t>Click to edit Master text styles</a:t>
            </a:r>
          </a:p>
        </p:txBody>
      </p:sp>
      <p:sp>
        <p:nvSpPr>
          <p:cNvPr id="2" name="Date Placeholder 1">
            <a:extLst>
              <a:ext uri="{FF2B5EF4-FFF2-40B4-BE49-F238E27FC236}">
                <a16:creationId xmlns:a16="http://schemas.microsoft.com/office/drawing/2014/main" id="{AAC8134C-ADB9-4E1C-97DD-12E5DE2C7753}"/>
              </a:ext>
            </a:extLst>
          </p:cNvPr>
          <p:cNvSpPr>
            <a:spLocks noGrp="1"/>
          </p:cNvSpPr>
          <p:nvPr>
            <p:ph type="dt" sz="half" idx="12"/>
          </p:nvPr>
        </p:nvSpPr>
        <p:spPr/>
        <p:txBody>
          <a:bodyPr rtlCol="0"/>
          <a:lstStyle/>
          <a:p>
            <a:pPr rtl="0"/>
            <a:r>
              <a:rPr lang="en-US" noProof="0"/>
              <a:t>March 2023</a:t>
            </a:r>
            <a:endParaRPr lang="en-GB" noProof="0"/>
          </a:p>
        </p:txBody>
      </p:sp>
      <p:sp>
        <p:nvSpPr>
          <p:cNvPr id="4" name="Footer Placeholder 3">
            <a:extLst>
              <a:ext uri="{FF2B5EF4-FFF2-40B4-BE49-F238E27FC236}">
                <a16:creationId xmlns:a16="http://schemas.microsoft.com/office/drawing/2014/main" id="{67A0C24D-14BB-46C9-A4C2-DB15E4FB9B2B}"/>
              </a:ext>
            </a:extLst>
          </p:cNvPr>
          <p:cNvSpPr>
            <a:spLocks noGrp="1"/>
          </p:cNvSpPr>
          <p:nvPr>
            <p:ph type="ftr" sz="quarter" idx="13"/>
          </p:nvPr>
        </p:nvSpPr>
        <p:spPr/>
        <p:txBody>
          <a:bodyPr rtlCol="0"/>
          <a:lstStyle/>
          <a:p>
            <a:pPr rtl="0"/>
            <a:r>
              <a:rPr lang="en-GB" noProof="0">
                <a:solidFill>
                  <a:schemeClr val="bg1"/>
                </a:solidFill>
              </a:rPr>
              <a:t>Annual Review</a:t>
            </a:r>
          </a:p>
        </p:txBody>
      </p:sp>
      <p:sp>
        <p:nvSpPr>
          <p:cNvPr id="5" name="Slide Number Placeholder 4">
            <a:extLst>
              <a:ext uri="{FF2B5EF4-FFF2-40B4-BE49-F238E27FC236}">
                <a16:creationId xmlns:a16="http://schemas.microsoft.com/office/drawing/2014/main" id="{B033D085-5F13-41E2-9C46-08E3E2846CC8}"/>
              </a:ext>
            </a:extLst>
          </p:cNvPr>
          <p:cNvSpPr>
            <a:spLocks noGrp="1"/>
          </p:cNvSpPr>
          <p:nvPr>
            <p:ph type="sldNum" sz="quarter" idx="14"/>
          </p:nvPr>
        </p:nvSpPr>
        <p:spPr/>
        <p:txBody>
          <a:bodyPr rtlCol="0"/>
          <a:lstStyle/>
          <a:p>
            <a:pPr rtl="0"/>
            <a:fld id="{7782931A-7D25-4B4B-9464-57AE418934A3}" type="slidenum">
              <a:rPr lang="en-GB" noProof="0" smtClean="0"/>
              <a:pPr/>
              <a:t>‹#›</a:t>
            </a:fld>
            <a:endParaRPr lang="en-GB" noProof="0"/>
          </a:p>
        </p:txBody>
      </p:sp>
    </p:spTree>
    <p:extLst>
      <p:ext uri="{BB962C8B-B14F-4D97-AF65-F5344CB8AC3E}">
        <p14:creationId xmlns:p14="http://schemas.microsoft.com/office/powerpoint/2010/main" val="2333889743"/>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35C0DBA-B958-984A-8540-551D3604D6D8}"/>
              </a:ext>
            </a:extLst>
          </p:cNvPr>
          <p:cNvSpPr>
            <a:spLocks noGrp="1"/>
          </p:cNvSpPr>
          <p:nvPr>
            <p:ph type="title"/>
          </p:nvPr>
        </p:nvSpPr>
        <p:spPr>
          <a:xfrm>
            <a:off x="6257107" y="999068"/>
            <a:ext cx="4876800" cy="645284"/>
          </a:xfrm>
          <a:prstGeom prst="rect">
            <a:avLst/>
          </a:prstGeom>
        </p:spPr>
        <p:txBody>
          <a:bodyPr lIns="0" tIns="0" rIns="0" bIns="0" rtlCol="0" anchor="b"/>
          <a:lstStyle/>
          <a:p>
            <a:pPr rtl="0"/>
            <a:r>
              <a:rPr lang="en-US" noProof="0"/>
              <a:t>Click to edit Master title style</a:t>
            </a:r>
            <a:endParaRPr lang="en-GB" noProof="0"/>
          </a:p>
        </p:txBody>
      </p:sp>
      <p:sp>
        <p:nvSpPr>
          <p:cNvPr id="25" name="Content Placeholder 2">
            <a:extLst>
              <a:ext uri="{FF2B5EF4-FFF2-40B4-BE49-F238E27FC236}">
                <a16:creationId xmlns:a16="http://schemas.microsoft.com/office/drawing/2014/main" id="{0C9ECF50-A899-D84A-8DA7-545D7B1945C4}"/>
              </a:ext>
            </a:extLst>
          </p:cNvPr>
          <p:cNvSpPr>
            <a:spLocks noGrp="1"/>
          </p:cNvSpPr>
          <p:nvPr>
            <p:ph sz="half" idx="1"/>
          </p:nvPr>
        </p:nvSpPr>
        <p:spPr>
          <a:xfrm>
            <a:off x="6257107" y="2286003"/>
            <a:ext cx="4876800" cy="2332729"/>
          </a:xfrm>
          <a:prstGeom prst="rect">
            <a:avLst/>
          </a:prstGeom>
        </p:spPr>
        <p:txBody>
          <a:bodyPr lIns="0" tIns="0" rIns="0" bIns="0" rtlCol="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rtl="0"/>
            <a:r>
              <a:rPr lang="en-US" noProof="0"/>
              <a:t>Click to edit Master text styles</a:t>
            </a:r>
          </a:p>
        </p:txBody>
      </p:sp>
      <p:cxnSp>
        <p:nvCxnSpPr>
          <p:cNvPr id="11" name="Straight Connector 10">
            <a:extLst>
              <a:ext uri="{FF2B5EF4-FFF2-40B4-BE49-F238E27FC236}">
                <a16:creationId xmlns:a16="http://schemas.microsoft.com/office/drawing/2014/main" id="{0C23E260-2F88-C54F-893E-80966D14934A}"/>
              </a:ext>
            </a:extLst>
          </p:cNvPr>
          <p:cNvCxnSpPr>
            <a:cxnSpLocks/>
          </p:cNvCxnSpPr>
          <p:nvPr userDrawn="1"/>
        </p:nvCxnSpPr>
        <p:spPr>
          <a:xfrm>
            <a:off x="6261560"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0" y="990600"/>
            <a:ext cx="4837176" cy="4837176"/>
          </a:xfrm>
          <a:prstGeom prst="rect">
            <a:avLst/>
          </a:prstGeom>
        </p:spPr>
        <p:txBody>
          <a:bodyPr rtlCol="0"/>
          <a:lstStyle/>
          <a:p>
            <a:pPr rtl="0"/>
            <a:r>
              <a:rPr lang="en-US" noProof="0"/>
              <a:t>Click icon to add picture</a:t>
            </a:r>
            <a:endParaRPr lang="en-GB" noProof="0"/>
          </a:p>
        </p:txBody>
      </p:sp>
      <p:sp>
        <p:nvSpPr>
          <p:cNvPr id="9" name="Content Placeholder 13">
            <a:extLst>
              <a:ext uri="{FF2B5EF4-FFF2-40B4-BE49-F238E27FC236}">
                <a16:creationId xmlns:a16="http://schemas.microsoft.com/office/drawing/2014/main" id="{8B57D363-927D-CE43-AD8A-2F5E6CC59E9F}"/>
              </a:ext>
            </a:extLst>
          </p:cNvPr>
          <p:cNvSpPr>
            <a:spLocks noGrp="1"/>
          </p:cNvSpPr>
          <p:nvPr>
            <p:ph sz="quarter" idx="12"/>
          </p:nvPr>
        </p:nvSpPr>
        <p:spPr>
          <a:xfrm>
            <a:off x="6257107" y="4659581"/>
            <a:ext cx="4876800" cy="543031"/>
          </a:xfrm>
          <a:prstGeom prst="rect">
            <a:avLst/>
          </a:prstGeom>
        </p:spPr>
        <p:txBody>
          <a:bodyPr lIns="0" tIns="0" rIns="0" bIns="0" rtlCol="0" anchor="t"/>
          <a:lstStyle>
            <a:lvl1pPr marL="0" indent="0">
              <a:buFontTx/>
              <a:buNone/>
              <a:defRPr sz="1600"/>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rtl="0"/>
            <a:r>
              <a:rPr lang="en-US" noProof="0"/>
              <a:t>Click to edit Master text styles</a:t>
            </a:r>
          </a:p>
        </p:txBody>
      </p:sp>
      <p:sp>
        <p:nvSpPr>
          <p:cNvPr id="6" name="Date Placeholder 5">
            <a:extLst>
              <a:ext uri="{FF2B5EF4-FFF2-40B4-BE49-F238E27FC236}">
                <a16:creationId xmlns:a16="http://schemas.microsoft.com/office/drawing/2014/main" id="{DB2FDBC3-20E9-45B6-850D-2F34EA22D1B8}"/>
              </a:ext>
            </a:extLst>
          </p:cNvPr>
          <p:cNvSpPr>
            <a:spLocks noGrp="1"/>
          </p:cNvSpPr>
          <p:nvPr>
            <p:ph type="dt" sz="half" idx="13"/>
          </p:nvPr>
        </p:nvSpPr>
        <p:spPr/>
        <p:txBody>
          <a:bodyPr rtlCol="0"/>
          <a:lstStyle/>
          <a:p>
            <a:pPr rtl="0"/>
            <a:r>
              <a:rPr lang="en-US" noProof="0"/>
              <a:t>March 2023</a:t>
            </a:r>
            <a:endParaRPr lang="en-GB" noProof="0"/>
          </a:p>
        </p:txBody>
      </p:sp>
      <p:sp>
        <p:nvSpPr>
          <p:cNvPr id="7" name="Footer Placeholder 6">
            <a:extLst>
              <a:ext uri="{FF2B5EF4-FFF2-40B4-BE49-F238E27FC236}">
                <a16:creationId xmlns:a16="http://schemas.microsoft.com/office/drawing/2014/main" id="{BC17A152-7FD0-42FA-9937-8667D4B75152}"/>
              </a:ext>
            </a:extLst>
          </p:cNvPr>
          <p:cNvSpPr>
            <a:spLocks noGrp="1"/>
          </p:cNvSpPr>
          <p:nvPr>
            <p:ph type="ftr" sz="quarter" idx="14"/>
          </p:nvPr>
        </p:nvSpPr>
        <p:spPr/>
        <p:txBody>
          <a:bodyPr rtlCol="0"/>
          <a:lstStyle/>
          <a:p>
            <a:pPr rtl="0"/>
            <a:r>
              <a:rPr lang="en-GB" noProof="0">
                <a:solidFill>
                  <a:schemeClr val="bg1"/>
                </a:solidFill>
              </a:rPr>
              <a:t>Annual Review</a:t>
            </a:r>
          </a:p>
        </p:txBody>
      </p:sp>
      <p:sp>
        <p:nvSpPr>
          <p:cNvPr id="8" name="Slide Number Placeholder 7">
            <a:extLst>
              <a:ext uri="{FF2B5EF4-FFF2-40B4-BE49-F238E27FC236}">
                <a16:creationId xmlns:a16="http://schemas.microsoft.com/office/drawing/2014/main" id="{B687AABD-BCAB-4325-8510-954CAAD92A9D}"/>
              </a:ext>
            </a:extLst>
          </p:cNvPr>
          <p:cNvSpPr>
            <a:spLocks noGrp="1"/>
          </p:cNvSpPr>
          <p:nvPr>
            <p:ph type="sldNum" sz="quarter" idx="15"/>
          </p:nvPr>
        </p:nvSpPr>
        <p:spPr/>
        <p:txBody>
          <a:bodyPr rtlCol="0"/>
          <a:lstStyle/>
          <a:p>
            <a:pPr rtl="0"/>
            <a:fld id="{7782931A-7D25-4B4B-9464-57AE418934A3}" type="slidenum">
              <a:rPr lang="en-GB" noProof="0" smtClean="0"/>
              <a:pPr/>
              <a:t>‹#›</a:t>
            </a:fld>
            <a:endParaRPr lang="en-GB" noProof="0"/>
          </a:p>
        </p:txBody>
      </p:sp>
    </p:spTree>
    <p:extLst>
      <p:ext uri="{BB962C8B-B14F-4D97-AF65-F5344CB8AC3E}">
        <p14:creationId xmlns:p14="http://schemas.microsoft.com/office/powerpoint/2010/main" val="1218541589"/>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7687ADE-BAA9-634F-96B8-ACF4EE9BDFC7}"/>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rtlCol="0" anchor="t" anchorCtr="0" upright="1">
            <a:noAutofit/>
          </a:bodyPr>
          <a:lstStyle/>
          <a:p>
            <a:pPr rtl="0"/>
            <a:endParaRPr lang="en-GB" noProof="0"/>
          </a:p>
        </p:txBody>
      </p:sp>
      <p:sp>
        <p:nvSpPr>
          <p:cNvPr id="3" name="Text Placeholder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286000"/>
            <a:ext cx="7810499" cy="2904530"/>
          </a:xfrm>
          <a:prstGeom prst="rect">
            <a:avLst/>
          </a:prstGeom>
        </p:spPr>
        <p:txBody>
          <a:bodyPr lIns="0" tIns="0" rIns="0" bIns="0" rtlCol="0"/>
          <a:lstStyle>
            <a:lvl1pPr marL="0" indent="0">
              <a:lnSpc>
                <a:spcPct val="100000"/>
              </a:lnSpc>
              <a:buNone/>
              <a:defRPr sz="2800"/>
            </a:lvl1pPr>
            <a:lvl2pPr marL="457200" indent="0">
              <a:buNone/>
              <a:defRPr/>
            </a:lvl2pPr>
            <a:lvl3pPr marL="914400" indent="0">
              <a:buNone/>
              <a:defRPr/>
            </a:lvl3pPr>
            <a:lvl4pPr marL="1371600" indent="0">
              <a:buNone/>
              <a:defRPr/>
            </a:lvl4pPr>
            <a:lvl5pPr marL="1828800" indent="0">
              <a:buNone/>
              <a:defRPr/>
            </a:lvl5pPr>
          </a:lstStyle>
          <a:p>
            <a:pPr lvl="0" rtl="0"/>
            <a:r>
              <a:rPr lang="en-US" noProof="0"/>
              <a:t>Click to edit Master text styles</a:t>
            </a:r>
          </a:p>
        </p:txBody>
      </p:sp>
      <p:cxnSp>
        <p:nvCxnSpPr>
          <p:cNvPr id="11" name="Straight Connector 10">
            <a:extLst>
              <a:ext uri="{FF2B5EF4-FFF2-40B4-BE49-F238E27FC236}">
                <a16:creationId xmlns:a16="http://schemas.microsoft.com/office/drawing/2014/main" id="{BBEC4E73-6A9F-2F46-89D1-559CE56C12BE}"/>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17" name="Title 1">
            <a:extLst>
              <a:ext uri="{FF2B5EF4-FFF2-40B4-BE49-F238E27FC236}">
                <a16:creationId xmlns:a16="http://schemas.microsoft.com/office/drawing/2014/main" id="{88BFD865-74BB-5B40-8DA8-7D7B921A75F5}"/>
              </a:ext>
            </a:extLst>
          </p:cNvPr>
          <p:cNvSpPr>
            <a:spLocks noGrp="1"/>
          </p:cNvSpPr>
          <p:nvPr>
            <p:ph type="title"/>
          </p:nvPr>
        </p:nvSpPr>
        <p:spPr>
          <a:xfrm>
            <a:off x="1028700" y="999068"/>
            <a:ext cx="7810500" cy="645284"/>
          </a:xfrm>
          <a:prstGeom prst="rect">
            <a:avLst/>
          </a:prstGeom>
        </p:spPr>
        <p:txBody>
          <a:bodyPr lIns="0" tIns="0" rIns="0" bIns="0" rtlCol="0" anchor="b"/>
          <a:lstStyle/>
          <a:p>
            <a:pPr rtl="0"/>
            <a:r>
              <a:rPr lang="en-US" noProof="0"/>
              <a:t>Click to edit Master title style</a:t>
            </a:r>
            <a:endParaRPr lang="en-GB" noProof="0"/>
          </a:p>
        </p:txBody>
      </p:sp>
      <p:sp>
        <p:nvSpPr>
          <p:cNvPr id="13" name="Footer Placeholder 12">
            <a:extLst>
              <a:ext uri="{FF2B5EF4-FFF2-40B4-BE49-F238E27FC236}">
                <a16:creationId xmlns:a16="http://schemas.microsoft.com/office/drawing/2014/main" id="{71D589B3-67A1-4B39-9EEF-2FB7AB10ECED}"/>
              </a:ext>
            </a:extLst>
          </p:cNvPr>
          <p:cNvSpPr>
            <a:spLocks noGrp="1"/>
          </p:cNvSpPr>
          <p:nvPr>
            <p:ph type="ftr" sz="quarter" idx="12"/>
          </p:nvPr>
        </p:nvSpPr>
        <p:spPr/>
        <p:txBody>
          <a:bodyPr rtlCol="0"/>
          <a:lstStyle/>
          <a:p>
            <a:pPr rtl="0"/>
            <a:r>
              <a:rPr lang="en-GB" noProof="0">
                <a:solidFill>
                  <a:schemeClr val="bg1"/>
                </a:solidFill>
              </a:rPr>
              <a:t>Annual Review</a:t>
            </a:r>
          </a:p>
        </p:txBody>
      </p:sp>
      <p:sp>
        <p:nvSpPr>
          <p:cNvPr id="14" name="Slide Number Placeholder 13">
            <a:extLst>
              <a:ext uri="{FF2B5EF4-FFF2-40B4-BE49-F238E27FC236}">
                <a16:creationId xmlns:a16="http://schemas.microsoft.com/office/drawing/2014/main" id="{F5D91E6B-55B5-4092-AD3B-F7E1FD004599}"/>
              </a:ext>
            </a:extLst>
          </p:cNvPr>
          <p:cNvSpPr>
            <a:spLocks noGrp="1"/>
          </p:cNvSpPr>
          <p:nvPr>
            <p:ph type="sldNum" sz="quarter" idx="13"/>
          </p:nvPr>
        </p:nvSpPr>
        <p:spPr/>
        <p:txBody>
          <a:bodyPr rtlCol="0"/>
          <a:lstStyle/>
          <a:p>
            <a:pPr rtl="0"/>
            <a:fld id="{7782931A-7D25-4B4B-9464-57AE418934A3}" type="slidenum">
              <a:rPr lang="en-GB" noProof="0" smtClean="0"/>
              <a:pPr/>
              <a:t>‹#›</a:t>
            </a:fld>
            <a:endParaRPr lang="en-GB" noProof="0"/>
          </a:p>
        </p:txBody>
      </p:sp>
    </p:spTree>
    <p:extLst>
      <p:ext uri="{BB962C8B-B14F-4D97-AF65-F5344CB8AC3E}">
        <p14:creationId xmlns:p14="http://schemas.microsoft.com/office/powerpoint/2010/main" val="711631227"/>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35C0DBA-B958-984A-8540-551D3604D6D8}"/>
              </a:ext>
            </a:extLst>
          </p:cNvPr>
          <p:cNvSpPr>
            <a:spLocks noGrp="1"/>
          </p:cNvSpPr>
          <p:nvPr>
            <p:ph type="title"/>
          </p:nvPr>
        </p:nvSpPr>
        <p:spPr>
          <a:xfrm>
            <a:off x="1028700" y="999068"/>
            <a:ext cx="4876800" cy="645284"/>
          </a:xfrm>
          <a:prstGeom prst="rect">
            <a:avLst/>
          </a:prstGeom>
        </p:spPr>
        <p:txBody>
          <a:bodyPr lIns="0" tIns="0" rIns="0" bIns="0" rtlCol="0" anchor="b"/>
          <a:lstStyle/>
          <a:p>
            <a:pPr rtl="0"/>
            <a:r>
              <a:rPr lang="en-US" noProof="0"/>
              <a:t>Click to edit Master title style</a:t>
            </a:r>
            <a:endParaRPr lang="en-GB" noProof="0"/>
          </a:p>
        </p:txBody>
      </p:sp>
      <p:sp>
        <p:nvSpPr>
          <p:cNvPr id="25" name="Content Placeholder 2">
            <a:extLst>
              <a:ext uri="{FF2B5EF4-FFF2-40B4-BE49-F238E27FC236}">
                <a16:creationId xmlns:a16="http://schemas.microsoft.com/office/drawing/2014/main" id="{0C9ECF50-A899-D84A-8DA7-545D7B1945C4}"/>
              </a:ext>
            </a:extLst>
          </p:cNvPr>
          <p:cNvSpPr>
            <a:spLocks noGrp="1"/>
          </p:cNvSpPr>
          <p:nvPr>
            <p:ph sz="half" idx="1"/>
          </p:nvPr>
        </p:nvSpPr>
        <p:spPr>
          <a:xfrm>
            <a:off x="1028700" y="2286003"/>
            <a:ext cx="4876800" cy="3568696"/>
          </a:xfrm>
          <a:prstGeom prst="rect">
            <a:avLst/>
          </a:prstGeom>
        </p:spPr>
        <p:txBody>
          <a:bodyPr lIns="0" tIns="0" rIns="0" bIns="0" rtlCol="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rtl="0"/>
            <a:r>
              <a:rPr lang="en-US" noProof="0"/>
              <a:t>Click to edit Master text styles</a:t>
            </a:r>
          </a:p>
        </p:txBody>
      </p:sp>
      <p:cxnSp>
        <p:nvCxnSpPr>
          <p:cNvPr id="11" name="Straight Connector 10">
            <a:extLst>
              <a:ext uri="{FF2B5EF4-FFF2-40B4-BE49-F238E27FC236}">
                <a16:creationId xmlns:a16="http://schemas.microsoft.com/office/drawing/2014/main" id="{0C23E260-2F88-C54F-893E-80966D14934A}"/>
              </a:ext>
            </a:extLst>
          </p:cNvPr>
          <p:cNvCxnSpPr>
            <a:cxnSpLocks/>
          </p:cNvCxnSpPr>
          <p:nvPr userDrawn="1"/>
        </p:nvCxnSpPr>
        <p:spPr>
          <a:xfrm>
            <a:off x="1033153"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7354824" y="990600"/>
            <a:ext cx="4837176" cy="4837176"/>
          </a:xfrm>
          <a:prstGeom prst="rect">
            <a:avLst/>
          </a:prstGeom>
        </p:spPr>
        <p:txBody>
          <a:bodyPr rtlCol="0"/>
          <a:lstStyle/>
          <a:p>
            <a:pPr rtl="0"/>
            <a:r>
              <a:rPr lang="en-US" noProof="0"/>
              <a:t>Click icon to add picture</a:t>
            </a:r>
            <a:endParaRPr lang="en-GB" noProof="0"/>
          </a:p>
        </p:txBody>
      </p:sp>
      <p:sp>
        <p:nvSpPr>
          <p:cNvPr id="6" name="Date Placeholder 5">
            <a:extLst>
              <a:ext uri="{FF2B5EF4-FFF2-40B4-BE49-F238E27FC236}">
                <a16:creationId xmlns:a16="http://schemas.microsoft.com/office/drawing/2014/main" id="{AAE1D3B9-B2D1-4927-BE44-8408FBD84C06}"/>
              </a:ext>
            </a:extLst>
          </p:cNvPr>
          <p:cNvSpPr>
            <a:spLocks noGrp="1"/>
          </p:cNvSpPr>
          <p:nvPr>
            <p:ph type="dt" sz="half" idx="11"/>
          </p:nvPr>
        </p:nvSpPr>
        <p:spPr/>
        <p:txBody>
          <a:bodyPr rtlCol="0"/>
          <a:lstStyle/>
          <a:p>
            <a:pPr rtl="0"/>
            <a:r>
              <a:rPr lang="en-US" noProof="0"/>
              <a:t>March 2023</a:t>
            </a:r>
            <a:endParaRPr lang="en-GB" noProof="0"/>
          </a:p>
        </p:txBody>
      </p:sp>
      <p:sp>
        <p:nvSpPr>
          <p:cNvPr id="7" name="Footer Placeholder 6">
            <a:extLst>
              <a:ext uri="{FF2B5EF4-FFF2-40B4-BE49-F238E27FC236}">
                <a16:creationId xmlns:a16="http://schemas.microsoft.com/office/drawing/2014/main" id="{67447116-BCE7-456E-88B8-96ADC76E5FC5}"/>
              </a:ext>
            </a:extLst>
          </p:cNvPr>
          <p:cNvSpPr>
            <a:spLocks noGrp="1"/>
          </p:cNvSpPr>
          <p:nvPr>
            <p:ph type="ftr" sz="quarter" idx="12"/>
          </p:nvPr>
        </p:nvSpPr>
        <p:spPr/>
        <p:txBody>
          <a:bodyPr rtlCol="0"/>
          <a:lstStyle/>
          <a:p>
            <a:pPr rtl="0"/>
            <a:r>
              <a:rPr lang="en-GB" noProof="0">
                <a:solidFill>
                  <a:schemeClr val="bg1"/>
                </a:solidFill>
              </a:rPr>
              <a:t>Annual Review</a:t>
            </a:r>
          </a:p>
        </p:txBody>
      </p:sp>
      <p:sp>
        <p:nvSpPr>
          <p:cNvPr id="8" name="Slide Number Placeholder 7">
            <a:extLst>
              <a:ext uri="{FF2B5EF4-FFF2-40B4-BE49-F238E27FC236}">
                <a16:creationId xmlns:a16="http://schemas.microsoft.com/office/drawing/2014/main" id="{D03B6347-A35F-4216-9988-7393E598E123}"/>
              </a:ext>
            </a:extLst>
          </p:cNvPr>
          <p:cNvSpPr>
            <a:spLocks noGrp="1"/>
          </p:cNvSpPr>
          <p:nvPr>
            <p:ph type="sldNum" sz="quarter" idx="13"/>
          </p:nvPr>
        </p:nvSpPr>
        <p:spPr/>
        <p:txBody>
          <a:bodyPr rtlCol="0"/>
          <a:lstStyle/>
          <a:p>
            <a:pPr rtl="0"/>
            <a:fld id="{7782931A-7D25-4B4B-9464-57AE418934A3}" type="slidenum">
              <a:rPr lang="en-GB" noProof="0" smtClean="0"/>
              <a:pPr/>
              <a:t>‹#›</a:t>
            </a:fld>
            <a:endParaRPr lang="en-GB" noProof="0"/>
          </a:p>
        </p:txBody>
      </p:sp>
    </p:spTree>
    <p:extLst>
      <p:ext uri="{BB962C8B-B14F-4D97-AF65-F5344CB8AC3E}">
        <p14:creationId xmlns:p14="http://schemas.microsoft.com/office/powerpoint/2010/main" val="2426016581"/>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FD808B2-C5CA-FE45-B556-461D856BF7A0}"/>
              </a:ext>
            </a:extLst>
          </p:cNvPr>
          <p:cNvSpPr>
            <a:spLocks noGrp="1"/>
          </p:cNvSpPr>
          <p:nvPr>
            <p:ph type="pic" sz="quarter" idx="10"/>
          </p:nvPr>
        </p:nvSpPr>
        <p:spPr>
          <a:xfrm>
            <a:off x="0" y="0"/>
            <a:ext cx="12192000" cy="6858000"/>
          </a:xfrm>
          <a:prstGeom prst="rect">
            <a:avLst/>
          </a:prstGeom>
        </p:spPr>
        <p:txBody>
          <a:bodyPr rtlCol="0"/>
          <a:lstStyle/>
          <a:p>
            <a:pPr rtl="0"/>
            <a:r>
              <a:rPr lang="en-US" noProof="0"/>
              <a:t>Click icon to add picture</a:t>
            </a:r>
            <a:endParaRPr lang="en-GB" noProof="0"/>
          </a:p>
        </p:txBody>
      </p:sp>
      <p:cxnSp>
        <p:nvCxnSpPr>
          <p:cNvPr id="11" name="Straight Connector 10">
            <a:extLst>
              <a:ext uri="{FF2B5EF4-FFF2-40B4-BE49-F238E27FC236}">
                <a16:creationId xmlns:a16="http://schemas.microsoft.com/office/drawing/2014/main" id="{4425CA9F-967F-1545-8E32-09F4DB0F04F6}"/>
              </a:ext>
            </a:extLst>
          </p:cNvPr>
          <p:cNvCxnSpPr>
            <a:cxnSpLocks/>
          </p:cNvCxnSpPr>
          <p:nvPr userDrawn="1"/>
        </p:nvCxnSpPr>
        <p:spPr>
          <a:xfrm flipV="1">
            <a:off x="1044475" y="1862667"/>
            <a:ext cx="10103049" cy="8670"/>
          </a:xfrm>
          <a:prstGeom prst="line">
            <a:avLst/>
          </a:prstGeom>
          <a:ln w="76200"/>
        </p:spPr>
        <p:style>
          <a:lnRef idx="1">
            <a:schemeClr val="dk1"/>
          </a:lnRef>
          <a:fillRef idx="0">
            <a:schemeClr val="dk1"/>
          </a:fillRef>
          <a:effectRef idx="0">
            <a:schemeClr val="dk1"/>
          </a:effectRef>
          <a:fontRef idx="minor">
            <a:schemeClr val="tx1"/>
          </a:fontRef>
        </p:style>
      </p:cxnSp>
      <p:sp>
        <p:nvSpPr>
          <p:cNvPr id="15" name="Title 1">
            <a:extLst>
              <a:ext uri="{FF2B5EF4-FFF2-40B4-BE49-F238E27FC236}">
                <a16:creationId xmlns:a16="http://schemas.microsoft.com/office/drawing/2014/main" id="{69DD4EBD-237B-7245-A9C2-A37674E23EEF}"/>
              </a:ext>
            </a:extLst>
          </p:cNvPr>
          <p:cNvSpPr>
            <a:spLocks noGrp="1"/>
          </p:cNvSpPr>
          <p:nvPr>
            <p:ph type="title"/>
          </p:nvPr>
        </p:nvSpPr>
        <p:spPr>
          <a:xfrm>
            <a:off x="1028700" y="999068"/>
            <a:ext cx="7810500" cy="645284"/>
          </a:xfrm>
          <a:prstGeom prst="rect">
            <a:avLst/>
          </a:prstGeom>
        </p:spPr>
        <p:txBody>
          <a:bodyPr lIns="0" tIns="0" rIns="0" bIns="0" rtlCol="0" anchor="b"/>
          <a:lstStyle/>
          <a:p>
            <a:pPr rtl="0"/>
            <a:r>
              <a:rPr lang="en-US" noProof="0"/>
              <a:t>Click to edit Master title style</a:t>
            </a:r>
            <a:endParaRPr lang="en-GB" noProof="0"/>
          </a:p>
        </p:txBody>
      </p:sp>
    </p:spTree>
    <p:extLst>
      <p:ext uri="{BB962C8B-B14F-4D97-AF65-F5344CB8AC3E}">
        <p14:creationId xmlns:p14="http://schemas.microsoft.com/office/powerpoint/2010/main" val="2681577982"/>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BA6D65B-10A2-D743-9FFA-D14B8696F310}"/>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rtlCol="0" anchor="t" anchorCtr="0" upright="1">
            <a:noAutofit/>
          </a:bodyPr>
          <a:lstStyle/>
          <a:p>
            <a:pPr rtl="0"/>
            <a:endParaRPr lang="en-GB" noProof="0"/>
          </a:p>
        </p:txBody>
      </p:sp>
      <p:sp>
        <p:nvSpPr>
          <p:cNvPr id="10" name="Chart Placeholder 3">
            <a:extLst>
              <a:ext uri="{FF2B5EF4-FFF2-40B4-BE49-F238E27FC236}">
                <a16:creationId xmlns:a16="http://schemas.microsoft.com/office/drawing/2014/main" id="{FCB9F5CF-0F1D-284B-B997-AC308FED47B9}"/>
              </a:ext>
            </a:extLst>
          </p:cNvPr>
          <p:cNvSpPr>
            <a:spLocks noGrp="1"/>
          </p:cNvSpPr>
          <p:nvPr>
            <p:ph type="chart" sz="quarter" idx="11"/>
          </p:nvPr>
        </p:nvSpPr>
        <p:spPr>
          <a:xfrm>
            <a:off x="951345" y="2286000"/>
            <a:ext cx="9145155" cy="3164926"/>
          </a:xfrm>
          <a:prstGeom prst="rect">
            <a:avLst/>
          </a:prstGeom>
        </p:spPr>
        <p:txBody>
          <a:bodyPr rtlCol="0"/>
          <a:lstStyle/>
          <a:p>
            <a:pPr rtl="0"/>
            <a:r>
              <a:rPr lang="en-US" noProof="0"/>
              <a:t>Click icon to add chart</a:t>
            </a:r>
            <a:endParaRPr lang="en-GB" noProof="0"/>
          </a:p>
        </p:txBody>
      </p:sp>
      <p:sp>
        <p:nvSpPr>
          <p:cNvPr id="11" name="Title 1">
            <a:extLst>
              <a:ext uri="{FF2B5EF4-FFF2-40B4-BE49-F238E27FC236}">
                <a16:creationId xmlns:a16="http://schemas.microsoft.com/office/drawing/2014/main" id="{A5652B48-7CDD-5645-B29B-54727CA5FFDF}"/>
              </a:ext>
            </a:extLst>
          </p:cNvPr>
          <p:cNvSpPr>
            <a:spLocks noGrp="1"/>
          </p:cNvSpPr>
          <p:nvPr>
            <p:ph type="title"/>
          </p:nvPr>
        </p:nvSpPr>
        <p:spPr>
          <a:xfrm>
            <a:off x="1028700" y="999068"/>
            <a:ext cx="7810500" cy="645284"/>
          </a:xfrm>
          <a:prstGeom prst="rect">
            <a:avLst/>
          </a:prstGeom>
        </p:spPr>
        <p:txBody>
          <a:bodyPr lIns="0" tIns="0" rIns="0" bIns="0" rtlCol="0" anchor="b"/>
          <a:lstStyle/>
          <a:p>
            <a:pPr rtl="0"/>
            <a:r>
              <a:rPr lang="en-US" noProof="0"/>
              <a:t>Click to edit Master title style</a:t>
            </a:r>
            <a:endParaRPr lang="en-GB" noProof="0"/>
          </a:p>
        </p:txBody>
      </p:sp>
      <p:cxnSp>
        <p:nvCxnSpPr>
          <p:cNvPr id="12" name="Straight Connector 11">
            <a:extLst>
              <a:ext uri="{FF2B5EF4-FFF2-40B4-BE49-F238E27FC236}">
                <a16:creationId xmlns:a16="http://schemas.microsoft.com/office/drawing/2014/main" id="{0C0F4C76-2690-7448-8D03-9692C2BB101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Date Placeholder 4">
            <a:extLst>
              <a:ext uri="{FF2B5EF4-FFF2-40B4-BE49-F238E27FC236}">
                <a16:creationId xmlns:a16="http://schemas.microsoft.com/office/drawing/2014/main" id="{BA1C09B5-CD25-4B65-9120-D8EBD79ABC86}"/>
              </a:ext>
            </a:extLst>
          </p:cNvPr>
          <p:cNvSpPr>
            <a:spLocks noGrp="1"/>
          </p:cNvSpPr>
          <p:nvPr>
            <p:ph type="dt" sz="half" idx="12"/>
          </p:nvPr>
        </p:nvSpPr>
        <p:spPr/>
        <p:txBody>
          <a:bodyPr rtlCol="0"/>
          <a:lstStyle/>
          <a:p>
            <a:pPr rtl="0"/>
            <a:r>
              <a:rPr lang="en-US" noProof="0"/>
              <a:t>March 2023</a:t>
            </a:r>
            <a:endParaRPr lang="en-GB" noProof="0"/>
          </a:p>
        </p:txBody>
      </p:sp>
      <p:sp>
        <p:nvSpPr>
          <p:cNvPr id="6" name="Footer Placeholder 5">
            <a:extLst>
              <a:ext uri="{FF2B5EF4-FFF2-40B4-BE49-F238E27FC236}">
                <a16:creationId xmlns:a16="http://schemas.microsoft.com/office/drawing/2014/main" id="{EC6281DE-BBF4-4AA1-B110-DC418232A013}"/>
              </a:ext>
            </a:extLst>
          </p:cNvPr>
          <p:cNvSpPr>
            <a:spLocks noGrp="1"/>
          </p:cNvSpPr>
          <p:nvPr>
            <p:ph type="ftr" sz="quarter" idx="13"/>
          </p:nvPr>
        </p:nvSpPr>
        <p:spPr/>
        <p:txBody>
          <a:bodyPr rtlCol="0"/>
          <a:lstStyle/>
          <a:p>
            <a:pPr rtl="0"/>
            <a:r>
              <a:rPr lang="en-GB" noProof="0">
                <a:solidFill>
                  <a:schemeClr val="bg1"/>
                </a:solidFill>
              </a:rPr>
              <a:t>Annual Review</a:t>
            </a:r>
          </a:p>
        </p:txBody>
      </p:sp>
      <p:sp>
        <p:nvSpPr>
          <p:cNvPr id="7" name="Slide Number Placeholder 6">
            <a:extLst>
              <a:ext uri="{FF2B5EF4-FFF2-40B4-BE49-F238E27FC236}">
                <a16:creationId xmlns:a16="http://schemas.microsoft.com/office/drawing/2014/main" id="{7839333A-6926-414D-9C9D-B62395A38A86}"/>
              </a:ext>
            </a:extLst>
          </p:cNvPr>
          <p:cNvSpPr>
            <a:spLocks noGrp="1"/>
          </p:cNvSpPr>
          <p:nvPr>
            <p:ph type="sldNum" sz="quarter" idx="14"/>
          </p:nvPr>
        </p:nvSpPr>
        <p:spPr/>
        <p:txBody>
          <a:bodyPr rtlCol="0"/>
          <a:lstStyle/>
          <a:p>
            <a:pPr rtl="0"/>
            <a:fld id="{7782931A-7D25-4B4B-9464-57AE418934A3}" type="slidenum">
              <a:rPr lang="en-GB" noProof="0" smtClean="0"/>
              <a:pPr/>
              <a:t>‹#›</a:t>
            </a:fld>
            <a:endParaRPr lang="en-GB" noProof="0"/>
          </a:p>
        </p:txBody>
      </p:sp>
    </p:spTree>
    <p:extLst>
      <p:ext uri="{BB962C8B-B14F-4D97-AF65-F5344CB8AC3E}">
        <p14:creationId xmlns:p14="http://schemas.microsoft.com/office/powerpoint/2010/main" val="2653965856"/>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6" pos="63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855E5B9-5A63-2D46-8653-3FD1F538F58A}"/>
              </a:ext>
              <a:ext uri="{C183D7F6-B498-43B3-948B-1728B52AA6E4}">
                <adec:decorative xmlns:adec="http://schemas.microsoft.com/office/drawing/2017/decorative" val="1"/>
              </a:ext>
            </a:extLst>
          </p:cNvPr>
          <p:cNvSpPr>
            <a:spLocks/>
          </p:cNvSpPr>
          <p:nvPr userDrawn="1"/>
        </p:nvSpPr>
        <p:spPr bwMode="auto">
          <a:xfrm>
            <a:off x="0" y="4453"/>
            <a:ext cx="11158847" cy="5824847"/>
          </a:xfrm>
          <a:prstGeom prst="rect">
            <a:avLst/>
          </a:prstGeom>
          <a:solidFill>
            <a:schemeClr val="accent2"/>
          </a:solidFill>
          <a:ln>
            <a:noFill/>
          </a:ln>
        </p:spPr>
        <p:txBody>
          <a:bodyPr rot="0" vert="horz" wrap="square" lIns="91440" tIns="45720" rIns="91440" bIns="45720" rtlCol="0" anchor="t" anchorCtr="0" upright="1">
            <a:noAutofit/>
          </a:bodyPr>
          <a:lstStyle/>
          <a:p>
            <a:pPr rtl="0"/>
            <a:endParaRPr lang="en-GB" noProof="0"/>
          </a:p>
        </p:txBody>
      </p:sp>
      <p:sp>
        <p:nvSpPr>
          <p:cNvPr id="3" name="Table Placeholder 2">
            <a:extLst>
              <a:ext uri="{FF2B5EF4-FFF2-40B4-BE49-F238E27FC236}">
                <a16:creationId xmlns:a16="http://schemas.microsoft.com/office/drawing/2014/main" id="{03FB492B-801F-1741-BD1B-89F9C6BFF0EC}"/>
              </a:ext>
            </a:extLst>
          </p:cNvPr>
          <p:cNvSpPr>
            <a:spLocks noGrp="1"/>
          </p:cNvSpPr>
          <p:nvPr>
            <p:ph type="tbl" sz="quarter" idx="10"/>
          </p:nvPr>
        </p:nvSpPr>
        <p:spPr>
          <a:xfrm>
            <a:off x="1028700" y="2423161"/>
            <a:ext cx="9067800" cy="2227404"/>
          </a:xfrm>
          <a:prstGeom prst="rect">
            <a:avLst/>
          </a:prstGeom>
        </p:spPr>
        <p:txBody>
          <a:bodyPr rtlCol="0"/>
          <a:lstStyle/>
          <a:p>
            <a:pPr rtl="0"/>
            <a:r>
              <a:rPr lang="en-US" noProof="0"/>
              <a:t>Click icon to add table</a:t>
            </a:r>
            <a:endParaRPr lang="en-GB" noProof="0"/>
          </a:p>
        </p:txBody>
      </p:sp>
      <p:sp>
        <p:nvSpPr>
          <p:cNvPr id="13" name="Title 1">
            <a:extLst>
              <a:ext uri="{FF2B5EF4-FFF2-40B4-BE49-F238E27FC236}">
                <a16:creationId xmlns:a16="http://schemas.microsoft.com/office/drawing/2014/main" id="{774545B3-0290-D848-BDB5-811BC52BD457}"/>
              </a:ext>
            </a:extLst>
          </p:cNvPr>
          <p:cNvSpPr>
            <a:spLocks noGrp="1"/>
          </p:cNvSpPr>
          <p:nvPr>
            <p:ph type="title"/>
          </p:nvPr>
        </p:nvSpPr>
        <p:spPr>
          <a:xfrm>
            <a:off x="1028700" y="999068"/>
            <a:ext cx="10096500" cy="645284"/>
          </a:xfrm>
          <a:prstGeom prst="rect">
            <a:avLst/>
          </a:prstGeom>
        </p:spPr>
        <p:txBody>
          <a:bodyPr lIns="0" tIns="0" rIns="0" bIns="0" rtlCol="0" anchor="b"/>
          <a:lstStyle/>
          <a:p>
            <a:pPr rtl="0"/>
            <a:r>
              <a:rPr lang="en-US" noProof="0"/>
              <a:t>Click to edit Master title style</a:t>
            </a:r>
            <a:endParaRPr lang="en-GB" noProof="0"/>
          </a:p>
        </p:txBody>
      </p:sp>
      <p:cxnSp>
        <p:nvCxnSpPr>
          <p:cNvPr id="14" name="Straight Connector 13">
            <a:extLst>
              <a:ext uri="{FF2B5EF4-FFF2-40B4-BE49-F238E27FC236}">
                <a16:creationId xmlns:a16="http://schemas.microsoft.com/office/drawing/2014/main" id="{03709460-09E4-854A-889B-491A934DE40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6" name="Date Placeholder 5">
            <a:extLst>
              <a:ext uri="{FF2B5EF4-FFF2-40B4-BE49-F238E27FC236}">
                <a16:creationId xmlns:a16="http://schemas.microsoft.com/office/drawing/2014/main" id="{0F749A19-BE29-4599-ABBE-E7C61FF9EE3F}"/>
              </a:ext>
            </a:extLst>
          </p:cNvPr>
          <p:cNvSpPr>
            <a:spLocks noGrp="1"/>
          </p:cNvSpPr>
          <p:nvPr>
            <p:ph type="dt" sz="half" idx="11"/>
          </p:nvPr>
        </p:nvSpPr>
        <p:spPr/>
        <p:txBody>
          <a:bodyPr rtlCol="0"/>
          <a:lstStyle/>
          <a:p>
            <a:pPr rtl="0"/>
            <a:r>
              <a:rPr lang="en-US" noProof="0"/>
              <a:t>March 2023</a:t>
            </a:r>
            <a:endParaRPr lang="en-GB" noProof="0"/>
          </a:p>
        </p:txBody>
      </p:sp>
      <p:sp>
        <p:nvSpPr>
          <p:cNvPr id="7" name="Footer Placeholder 6">
            <a:extLst>
              <a:ext uri="{FF2B5EF4-FFF2-40B4-BE49-F238E27FC236}">
                <a16:creationId xmlns:a16="http://schemas.microsoft.com/office/drawing/2014/main" id="{98F30C11-6611-47E2-9CF7-8EE77F4CD107}"/>
              </a:ext>
            </a:extLst>
          </p:cNvPr>
          <p:cNvSpPr>
            <a:spLocks noGrp="1"/>
          </p:cNvSpPr>
          <p:nvPr>
            <p:ph type="ftr" sz="quarter" idx="12"/>
          </p:nvPr>
        </p:nvSpPr>
        <p:spPr/>
        <p:txBody>
          <a:bodyPr rtlCol="0"/>
          <a:lstStyle/>
          <a:p>
            <a:pPr rtl="0"/>
            <a:r>
              <a:rPr lang="en-GB" noProof="0">
                <a:solidFill>
                  <a:schemeClr val="bg1"/>
                </a:solidFill>
              </a:rPr>
              <a:t>Annual Review</a:t>
            </a:r>
          </a:p>
        </p:txBody>
      </p:sp>
      <p:sp>
        <p:nvSpPr>
          <p:cNvPr id="8" name="Slide Number Placeholder 7">
            <a:extLst>
              <a:ext uri="{FF2B5EF4-FFF2-40B4-BE49-F238E27FC236}">
                <a16:creationId xmlns:a16="http://schemas.microsoft.com/office/drawing/2014/main" id="{5AF710E8-4CE9-4D79-8121-DD559D321EC4}"/>
              </a:ext>
            </a:extLst>
          </p:cNvPr>
          <p:cNvSpPr>
            <a:spLocks noGrp="1"/>
          </p:cNvSpPr>
          <p:nvPr>
            <p:ph type="sldNum" sz="quarter" idx="13"/>
          </p:nvPr>
        </p:nvSpPr>
        <p:spPr/>
        <p:txBody>
          <a:bodyPr rtlCol="0"/>
          <a:lstStyle/>
          <a:p>
            <a:pPr rtl="0"/>
            <a:fld id="{7782931A-7D25-4B4B-9464-57AE418934A3}" type="slidenum">
              <a:rPr lang="en-GB" noProof="0" smtClean="0"/>
              <a:pPr/>
              <a:t>‹#›</a:t>
            </a:fld>
            <a:endParaRPr lang="en-GB" noProof="0"/>
          </a:p>
        </p:txBody>
      </p:sp>
    </p:spTree>
    <p:extLst>
      <p:ext uri="{BB962C8B-B14F-4D97-AF65-F5344CB8AC3E}">
        <p14:creationId xmlns:p14="http://schemas.microsoft.com/office/powerpoint/2010/main" val="3413503385"/>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6" pos="63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6A99595-F780-594B-8C36-E4E5AF5E1CD5}"/>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rtlCol="0" anchor="t" anchorCtr="0" upright="1">
            <a:noAutofit/>
          </a:bodyPr>
          <a:lstStyle/>
          <a:p>
            <a:pPr rtl="0"/>
            <a:endParaRPr lang="en-GB" noProof="0"/>
          </a:p>
        </p:txBody>
      </p:sp>
      <p:cxnSp>
        <p:nvCxnSpPr>
          <p:cNvPr id="12" name="Straight Connector 11">
            <a:extLst>
              <a:ext uri="{FF2B5EF4-FFF2-40B4-BE49-F238E27FC236}">
                <a16:creationId xmlns:a16="http://schemas.microsoft.com/office/drawing/2014/main" id="{04AFB169-81B7-454B-BE19-407333C86F3B}"/>
              </a:ext>
            </a:extLst>
          </p:cNvPr>
          <p:cNvCxnSpPr>
            <a:cxnSpLocks/>
          </p:cNvCxnSpPr>
          <p:nvPr userDrawn="1"/>
        </p:nvCxnSpPr>
        <p:spPr>
          <a:xfrm>
            <a:off x="2184935" y="1874704"/>
            <a:ext cx="8973912"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304344"/>
            <a:ext cx="7810500" cy="2989263"/>
          </a:xfrm>
          <a:prstGeom prst="rect">
            <a:avLst/>
          </a:prstGeom>
        </p:spPr>
        <p:txBody>
          <a:bodyPr lIns="0" tIns="0" rIns="0" bIns="0" rtlCol="0"/>
          <a:lstStyle>
            <a:lvl1pPr marL="0" indent="0">
              <a:lnSpc>
                <a:spcPct val="150000"/>
              </a:lnSpc>
              <a:buNone/>
              <a:defRPr/>
            </a:lvl1pPr>
            <a:lvl2pPr marL="457200" indent="0">
              <a:buNone/>
              <a:defRPr/>
            </a:lvl2pPr>
            <a:lvl3pPr marL="914400" indent="0">
              <a:buNone/>
              <a:defRPr/>
            </a:lvl3pPr>
            <a:lvl4pPr marL="1371600" indent="0">
              <a:buNone/>
              <a:defRPr/>
            </a:lvl4pPr>
            <a:lvl5pPr marL="1828800" indent="0">
              <a:buNone/>
              <a:defRPr/>
            </a:lvl5pPr>
          </a:lstStyle>
          <a:p>
            <a:pPr lvl="0" rtl="0"/>
            <a:r>
              <a:rPr lang="en-US" noProof="0"/>
              <a:t>Click to edit Master text styles</a:t>
            </a:r>
          </a:p>
        </p:txBody>
      </p:sp>
      <p:sp>
        <p:nvSpPr>
          <p:cNvPr id="2" name="Title 1">
            <a:extLst>
              <a:ext uri="{FF2B5EF4-FFF2-40B4-BE49-F238E27FC236}">
                <a16:creationId xmlns:a16="http://schemas.microsoft.com/office/drawing/2014/main" id="{FBA06611-233D-45FA-A146-AB9D4F4A787C}"/>
              </a:ext>
            </a:extLst>
          </p:cNvPr>
          <p:cNvSpPr>
            <a:spLocks noGrp="1"/>
          </p:cNvSpPr>
          <p:nvPr>
            <p:ph type="title" hasCustomPrompt="1"/>
          </p:nvPr>
        </p:nvSpPr>
        <p:spPr>
          <a:xfrm>
            <a:off x="771525" y="978781"/>
            <a:ext cx="1589372" cy="1325563"/>
          </a:xfrm>
          <a:prstGeom prst="rect">
            <a:avLst/>
          </a:prstGeom>
        </p:spPr>
        <p:txBody>
          <a:bodyPr rtlCol="0"/>
          <a:lstStyle>
            <a:lvl1pPr>
              <a:defRPr sz="20000"/>
            </a:lvl1pPr>
          </a:lstStyle>
          <a:p>
            <a:pPr rtl="0"/>
            <a:r>
              <a:rPr lang="en-GB" noProof="0"/>
              <a:t>“</a:t>
            </a:r>
          </a:p>
        </p:txBody>
      </p:sp>
      <p:sp>
        <p:nvSpPr>
          <p:cNvPr id="7" name="Date Placeholder 6">
            <a:extLst>
              <a:ext uri="{FF2B5EF4-FFF2-40B4-BE49-F238E27FC236}">
                <a16:creationId xmlns:a16="http://schemas.microsoft.com/office/drawing/2014/main" id="{894887C6-2D97-4388-AA65-CEEA6591BFB1}"/>
              </a:ext>
            </a:extLst>
          </p:cNvPr>
          <p:cNvSpPr>
            <a:spLocks noGrp="1"/>
          </p:cNvSpPr>
          <p:nvPr>
            <p:ph type="dt" sz="half" idx="11"/>
          </p:nvPr>
        </p:nvSpPr>
        <p:spPr/>
        <p:txBody>
          <a:bodyPr rtlCol="0"/>
          <a:lstStyle/>
          <a:p>
            <a:pPr rtl="0"/>
            <a:r>
              <a:rPr lang="en-US" noProof="0"/>
              <a:t>March 2023</a:t>
            </a:r>
            <a:endParaRPr lang="en-GB" noProof="0"/>
          </a:p>
        </p:txBody>
      </p:sp>
      <p:sp>
        <p:nvSpPr>
          <p:cNvPr id="8" name="Footer Placeholder 7">
            <a:extLst>
              <a:ext uri="{FF2B5EF4-FFF2-40B4-BE49-F238E27FC236}">
                <a16:creationId xmlns:a16="http://schemas.microsoft.com/office/drawing/2014/main" id="{63F84EFA-1D77-40D3-B5AC-6652DC26F0ED}"/>
              </a:ext>
            </a:extLst>
          </p:cNvPr>
          <p:cNvSpPr>
            <a:spLocks noGrp="1"/>
          </p:cNvSpPr>
          <p:nvPr>
            <p:ph type="ftr" sz="quarter" idx="12"/>
          </p:nvPr>
        </p:nvSpPr>
        <p:spPr/>
        <p:txBody>
          <a:bodyPr rtlCol="0"/>
          <a:lstStyle/>
          <a:p>
            <a:pPr rtl="0"/>
            <a:r>
              <a:rPr lang="en-GB" noProof="0">
                <a:solidFill>
                  <a:schemeClr val="bg1"/>
                </a:solidFill>
              </a:rPr>
              <a:t>Annual Review</a:t>
            </a:r>
          </a:p>
        </p:txBody>
      </p:sp>
      <p:sp>
        <p:nvSpPr>
          <p:cNvPr id="11" name="Slide Number Placeholder 10">
            <a:extLst>
              <a:ext uri="{FF2B5EF4-FFF2-40B4-BE49-F238E27FC236}">
                <a16:creationId xmlns:a16="http://schemas.microsoft.com/office/drawing/2014/main" id="{713CA07C-1BC2-4B16-8557-27C373CFCE9C}"/>
              </a:ext>
            </a:extLst>
          </p:cNvPr>
          <p:cNvSpPr>
            <a:spLocks noGrp="1"/>
          </p:cNvSpPr>
          <p:nvPr>
            <p:ph type="sldNum" sz="quarter" idx="13"/>
          </p:nvPr>
        </p:nvSpPr>
        <p:spPr/>
        <p:txBody>
          <a:bodyPr rtlCol="0"/>
          <a:lstStyle/>
          <a:p>
            <a:pPr rtl="0"/>
            <a:fld id="{7782931A-7D25-4B4B-9464-57AE418934A3}" type="slidenum">
              <a:rPr lang="en-GB" noProof="0" smtClean="0"/>
              <a:pPr/>
              <a:t>‹#›</a:t>
            </a:fld>
            <a:endParaRPr lang="en-GB" noProof="0"/>
          </a:p>
        </p:txBody>
      </p:sp>
    </p:spTree>
    <p:extLst>
      <p:ext uri="{BB962C8B-B14F-4D97-AF65-F5344CB8AC3E}">
        <p14:creationId xmlns:p14="http://schemas.microsoft.com/office/powerpoint/2010/main" val="1226144542"/>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EFAD8BFA-14F6-F54A-AB64-29F9F7616A7D}"/>
              </a:ext>
            </a:extLst>
          </p:cNvPr>
          <p:cNvCxnSpPr>
            <a:cxnSpLocks/>
          </p:cNvCxnSpPr>
          <p:nvPr userDrawn="1"/>
        </p:nvCxnSpPr>
        <p:spPr>
          <a:xfrm>
            <a:off x="1033153" y="1874640"/>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Text Placeholder 4">
            <a:extLst>
              <a:ext uri="{FF2B5EF4-FFF2-40B4-BE49-F238E27FC236}">
                <a16:creationId xmlns:a16="http://schemas.microsoft.com/office/drawing/2014/main" id="{15B9E731-6B9B-024E-9360-F9F34CC6638B}"/>
              </a:ext>
            </a:extLst>
          </p:cNvPr>
          <p:cNvSpPr>
            <a:spLocks noGrp="1"/>
          </p:cNvSpPr>
          <p:nvPr>
            <p:ph type="body" sz="quarter" idx="10"/>
          </p:nvPr>
        </p:nvSpPr>
        <p:spPr>
          <a:xfrm>
            <a:off x="1028700" y="4313437"/>
            <a:ext cx="1828800" cy="401220"/>
          </a:xfrm>
          <a:prstGeom prst="rect">
            <a:avLst/>
          </a:prstGeom>
        </p:spPr>
        <p:txBody>
          <a:bodyPr lIns="0" tIns="0" rIns="0" bIns="0" rtlCol="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rtl="0"/>
            <a:r>
              <a:rPr lang="en-US" noProof="0"/>
              <a:t>Click to edit Master text styles</a:t>
            </a:r>
          </a:p>
        </p:txBody>
      </p:sp>
      <p:sp>
        <p:nvSpPr>
          <p:cNvPr id="30" name="Text Placeholder 4">
            <a:extLst>
              <a:ext uri="{FF2B5EF4-FFF2-40B4-BE49-F238E27FC236}">
                <a16:creationId xmlns:a16="http://schemas.microsoft.com/office/drawing/2014/main" id="{FD3D9C96-2F42-E545-BD97-AC8568E2F49D}"/>
              </a:ext>
            </a:extLst>
          </p:cNvPr>
          <p:cNvSpPr>
            <a:spLocks noGrp="1"/>
          </p:cNvSpPr>
          <p:nvPr>
            <p:ph type="body" sz="quarter" idx="11"/>
          </p:nvPr>
        </p:nvSpPr>
        <p:spPr>
          <a:xfrm>
            <a:off x="1028700" y="4752757"/>
            <a:ext cx="1828800" cy="552450"/>
          </a:xfrm>
          <a:prstGeom prst="rect">
            <a:avLst/>
          </a:prstGeom>
        </p:spPr>
        <p:txBody>
          <a:bodyPr lIns="0" tIns="0" rIns="0" bIns="0" rtlCol="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rtl="0"/>
            <a:r>
              <a:rPr lang="en-US" noProof="0"/>
              <a:t>Click to edit Master text styles</a:t>
            </a:r>
          </a:p>
        </p:txBody>
      </p:sp>
      <p:sp>
        <p:nvSpPr>
          <p:cNvPr id="31" name="Text Placeholder 4">
            <a:extLst>
              <a:ext uri="{FF2B5EF4-FFF2-40B4-BE49-F238E27FC236}">
                <a16:creationId xmlns:a16="http://schemas.microsoft.com/office/drawing/2014/main" id="{892AA37C-BA0F-9C4F-B098-EDFE391C47DB}"/>
              </a:ext>
            </a:extLst>
          </p:cNvPr>
          <p:cNvSpPr>
            <a:spLocks noGrp="1"/>
          </p:cNvSpPr>
          <p:nvPr>
            <p:ph type="body" sz="quarter" idx="12"/>
          </p:nvPr>
        </p:nvSpPr>
        <p:spPr>
          <a:xfrm>
            <a:off x="3784600" y="4332486"/>
            <a:ext cx="1828800" cy="401221"/>
          </a:xfrm>
          <a:prstGeom prst="rect">
            <a:avLst/>
          </a:prstGeom>
        </p:spPr>
        <p:txBody>
          <a:bodyPr lIns="0" tIns="0" rIns="0" bIns="0" rtlCol="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rtl="0"/>
            <a:r>
              <a:rPr lang="en-US" noProof="0"/>
              <a:t>Click to edit Master text styles</a:t>
            </a:r>
          </a:p>
        </p:txBody>
      </p:sp>
      <p:sp>
        <p:nvSpPr>
          <p:cNvPr id="32" name="Text Placeholder 4">
            <a:extLst>
              <a:ext uri="{FF2B5EF4-FFF2-40B4-BE49-F238E27FC236}">
                <a16:creationId xmlns:a16="http://schemas.microsoft.com/office/drawing/2014/main" id="{EEAAAC92-F1DA-6847-8D56-1ACCD5E3B0F5}"/>
              </a:ext>
            </a:extLst>
          </p:cNvPr>
          <p:cNvSpPr>
            <a:spLocks noGrp="1"/>
          </p:cNvSpPr>
          <p:nvPr>
            <p:ph type="body" sz="quarter" idx="13"/>
          </p:nvPr>
        </p:nvSpPr>
        <p:spPr>
          <a:xfrm>
            <a:off x="3784600" y="4752757"/>
            <a:ext cx="1828800" cy="552450"/>
          </a:xfrm>
          <a:prstGeom prst="rect">
            <a:avLst/>
          </a:prstGeom>
        </p:spPr>
        <p:txBody>
          <a:bodyPr lIns="0" tIns="0" rIns="0" bIns="0" rtlCol="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rtl="0"/>
            <a:r>
              <a:rPr lang="en-US" noProof="0"/>
              <a:t>Click to edit Master text styles</a:t>
            </a:r>
          </a:p>
        </p:txBody>
      </p:sp>
      <p:sp>
        <p:nvSpPr>
          <p:cNvPr id="33" name="Text Placeholder 4">
            <a:extLst>
              <a:ext uri="{FF2B5EF4-FFF2-40B4-BE49-F238E27FC236}">
                <a16:creationId xmlns:a16="http://schemas.microsoft.com/office/drawing/2014/main" id="{F4E4153D-E2B3-7D4A-8D92-FF6597B2FB5F}"/>
              </a:ext>
            </a:extLst>
          </p:cNvPr>
          <p:cNvSpPr>
            <a:spLocks noGrp="1"/>
          </p:cNvSpPr>
          <p:nvPr>
            <p:ph type="body" sz="quarter" idx="14"/>
          </p:nvPr>
        </p:nvSpPr>
        <p:spPr>
          <a:xfrm>
            <a:off x="6531512" y="4313436"/>
            <a:ext cx="1828800" cy="420271"/>
          </a:xfrm>
          <a:prstGeom prst="rect">
            <a:avLst/>
          </a:prstGeom>
        </p:spPr>
        <p:txBody>
          <a:bodyPr lIns="0" tIns="0" rIns="0" bIns="0" rtlCol="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rtl="0"/>
            <a:r>
              <a:rPr lang="en-US" noProof="0"/>
              <a:t>Click to edit Master text styles</a:t>
            </a:r>
          </a:p>
        </p:txBody>
      </p:sp>
      <p:sp>
        <p:nvSpPr>
          <p:cNvPr id="34" name="Text Placeholder 4">
            <a:extLst>
              <a:ext uri="{FF2B5EF4-FFF2-40B4-BE49-F238E27FC236}">
                <a16:creationId xmlns:a16="http://schemas.microsoft.com/office/drawing/2014/main" id="{0D6B703A-5BF6-744F-A3D3-C65E3F8B3B6B}"/>
              </a:ext>
            </a:extLst>
          </p:cNvPr>
          <p:cNvSpPr>
            <a:spLocks noGrp="1"/>
          </p:cNvSpPr>
          <p:nvPr>
            <p:ph type="body" sz="quarter" idx="15"/>
          </p:nvPr>
        </p:nvSpPr>
        <p:spPr>
          <a:xfrm>
            <a:off x="6531512" y="4752757"/>
            <a:ext cx="1828800" cy="552451"/>
          </a:xfrm>
          <a:prstGeom prst="rect">
            <a:avLst/>
          </a:prstGeom>
        </p:spPr>
        <p:txBody>
          <a:bodyPr lIns="0" tIns="0" rIns="0" bIns="0" rtlCol="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rtl="0"/>
            <a:r>
              <a:rPr lang="en-US" noProof="0"/>
              <a:t>Click to edit Master text styles</a:t>
            </a:r>
          </a:p>
        </p:txBody>
      </p:sp>
      <p:sp>
        <p:nvSpPr>
          <p:cNvPr id="35" name="Text Placeholder 4">
            <a:extLst>
              <a:ext uri="{FF2B5EF4-FFF2-40B4-BE49-F238E27FC236}">
                <a16:creationId xmlns:a16="http://schemas.microsoft.com/office/drawing/2014/main" id="{982A9FE5-981A-B340-B8F8-D2DB83C19609}"/>
              </a:ext>
            </a:extLst>
          </p:cNvPr>
          <p:cNvSpPr>
            <a:spLocks noGrp="1"/>
          </p:cNvSpPr>
          <p:nvPr>
            <p:ph type="body" sz="quarter" idx="16"/>
          </p:nvPr>
        </p:nvSpPr>
        <p:spPr>
          <a:xfrm>
            <a:off x="9296400" y="4332486"/>
            <a:ext cx="1828800" cy="420271"/>
          </a:xfrm>
          <a:prstGeom prst="rect">
            <a:avLst/>
          </a:prstGeom>
        </p:spPr>
        <p:txBody>
          <a:bodyPr lIns="0" tIns="0" rIns="0" bIns="0" rtlCol="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rtl="0"/>
            <a:r>
              <a:rPr lang="en-US" noProof="0"/>
              <a:t>Click to edit Master text styles</a:t>
            </a:r>
          </a:p>
        </p:txBody>
      </p:sp>
      <p:sp>
        <p:nvSpPr>
          <p:cNvPr id="36" name="Text Placeholder 4">
            <a:extLst>
              <a:ext uri="{FF2B5EF4-FFF2-40B4-BE49-F238E27FC236}">
                <a16:creationId xmlns:a16="http://schemas.microsoft.com/office/drawing/2014/main" id="{594B2391-B4C8-5542-8285-39BAD874EC11}"/>
              </a:ext>
            </a:extLst>
          </p:cNvPr>
          <p:cNvSpPr>
            <a:spLocks noGrp="1"/>
          </p:cNvSpPr>
          <p:nvPr>
            <p:ph type="body" sz="quarter" idx="17"/>
          </p:nvPr>
        </p:nvSpPr>
        <p:spPr>
          <a:xfrm>
            <a:off x="9296400" y="4752757"/>
            <a:ext cx="1828800" cy="552451"/>
          </a:xfrm>
          <a:prstGeom prst="rect">
            <a:avLst/>
          </a:prstGeom>
        </p:spPr>
        <p:txBody>
          <a:bodyPr lIns="0" tIns="0" rIns="0" bIns="0" rtlCol="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rtl="0"/>
            <a:r>
              <a:rPr lang="en-US" noProof="0"/>
              <a:t>Click to edit Master text styles</a:t>
            </a:r>
          </a:p>
        </p:txBody>
      </p:sp>
      <p:sp>
        <p:nvSpPr>
          <p:cNvPr id="37" name="Picture Placeholder 25">
            <a:extLst>
              <a:ext uri="{FF2B5EF4-FFF2-40B4-BE49-F238E27FC236}">
                <a16:creationId xmlns:a16="http://schemas.microsoft.com/office/drawing/2014/main" id="{A2D87BC1-884E-CD4E-BABF-B7AF4DF7869E}"/>
              </a:ext>
            </a:extLst>
          </p:cNvPr>
          <p:cNvSpPr>
            <a:spLocks noGrp="1"/>
          </p:cNvSpPr>
          <p:nvPr>
            <p:ph type="pic" sz="quarter" idx="18"/>
          </p:nvPr>
        </p:nvSpPr>
        <p:spPr>
          <a:xfrm>
            <a:off x="1028700" y="2308936"/>
            <a:ext cx="1828800" cy="1831590"/>
          </a:xfrm>
          <a:prstGeom prst="rect">
            <a:avLst/>
          </a:prstGeom>
        </p:spPr>
        <p:txBody>
          <a:bodyPr rtlCol="0"/>
          <a:lstStyle>
            <a:lvl1pPr>
              <a:defRPr sz="2000"/>
            </a:lvl1pPr>
          </a:lstStyle>
          <a:p>
            <a:pPr rtl="0"/>
            <a:r>
              <a:rPr lang="en-US" noProof="0"/>
              <a:t>Click icon to add picture</a:t>
            </a:r>
            <a:endParaRPr lang="en-GB" noProof="0"/>
          </a:p>
        </p:txBody>
      </p:sp>
      <p:sp>
        <p:nvSpPr>
          <p:cNvPr id="38" name="Picture Placeholder 25">
            <a:extLst>
              <a:ext uri="{FF2B5EF4-FFF2-40B4-BE49-F238E27FC236}">
                <a16:creationId xmlns:a16="http://schemas.microsoft.com/office/drawing/2014/main" id="{DB0763B3-E65F-8A47-AA7C-C9A56C50600F}"/>
              </a:ext>
            </a:extLst>
          </p:cNvPr>
          <p:cNvSpPr>
            <a:spLocks noGrp="1"/>
          </p:cNvSpPr>
          <p:nvPr>
            <p:ph type="pic" sz="quarter" idx="19"/>
          </p:nvPr>
        </p:nvSpPr>
        <p:spPr>
          <a:xfrm>
            <a:off x="3784600" y="2308936"/>
            <a:ext cx="1828800" cy="1831590"/>
          </a:xfrm>
          <a:prstGeom prst="rect">
            <a:avLst/>
          </a:prstGeom>
        </p:spPr>
        <p:txBody>
          <a:bodyPr rtlCol="0"/>
          <a:lstStyle>
            <a:lvl1pPr>
              <a:defRPr sz="2000"/>
            </a:lvl1pPr>
          </a:lstStyle>
          <a:p>
            <a:pPr rtl="0"/>
            <a:r>
              <a:rPr lang="en-US" noProof="0"/>
              <a:t>Click icon to add picture</a:t>
            </a:r>
            <a:endParaRPr lang="en-GB" noProof="0"/>
          </a:p>
        </p:txBody>
      </p:sp>
      <p:sp>
        <p:nvSpPr>
          <p:cNvPr id="39" name="Picture Placeholder 25">
            <a:extLst>
              <a:ext uri="{FF2B5EF4-FFF2-40B4-BE49-F238E27FC236}">
                <a16:creationId xmlns:a16="http://schemas.microsoft.com/office/drawing/2014/main" id="{1E0F47CF-6DE7-F745-B9D8-55421009AF4E}"/>
              </a:ext>
            </a:extLst>
          </p:cNvPr>
          <p:cNvSpPr>
            <a:spLocks noGrp="1"/>
          </p:cNvSpPr>
          <p:nvPr>
            <p:ph type="pic" sz="quarter" idx="20"/>
          </p:nvPr>
        </p:nvSpPr>
        <p:spPr>
          <a:xfrm>
            <a:off x="6540500" y="2308936"/>
            <a:ext cx="1828800" cy="1831590"/>
          </a:xfrm>
          <a:prstGeom prst="rect">
            <a:avLst/>
          </a:prstGeom>
        </p:spPr>
        <p:txBody>
          <a:bodyPr rtlCol="0"/>
          <a:lstStyle>
            <a:lvl1pPr>
              <a:defRPr sz="2000"/>
            </a:lvl1pPr>
          </a:lstStyle>
          <a:p>
            <a:pPr rtl="0"/>
            <a:r>
              <a:rPr lang="en-US" noProof="0"/>
              <a:t>Click icon to add picture</a:t>
            </a:r>
            <a:endParaRPr lang="en-GB" noProof="0"/>
          </a:p>
        </p:txBody>
      </p:sp>
      <p:sp>
        <p:nvSpPr>
          <p:cNvPr id="40" name="Picture Placeholder 25">
            <a:extLst>
              <a:ext uri="{FF2B5EF4-FFF2-40B4-BE49-F238E27FC236}">
                <a16:creationId xmlns:a16="http://schemas.microsoft.com/office/drawing/2014/main" id="{B4621956-6AB4-E346-8900-9AE2A51ADBC5}"/>
              </a:ext>
            </a:extLst>
          </p:cNvPr>
          <p:cNvSpPr>
            <a:spLocks noGrp="1"/>
          </p:cNvSpPr>
          <p:nvPr>
            <p:ph type="pic" sz="quarter" idx="21"/>
          </p:nvPr>
        </p:nvSpPr>
        <p:spPr>
          <a:xfrm>
            <a:off x="9296400" y="2314278"/>
            <a:ext cx="1828800" cy="1831590"/>
          </a:xfrm>
          <a:prstGeom prst="rect">
            <a:avLst/>
          </a:prstGeom>
        </p:spPr>
        <p:txBody>
          <a:bodyPr rtlCol="0"/>
          <a:lstStyle>
            <a:lvl1pPr>
              <a:defRPr sz="2000"/>
            </a:lvl1pPr>
          </a:lstStyle>
          <a:p>
            <a:pPr rtl="0"/>
            <a:r>
              <a:rPr lang="en-US" noProof="0"/>
              <a:t>Click icon to add picture</a:t>
            </a:r>
            <a:endParaRPr lang="en-GB" noProof="0"/>
          </a:p>
        </p:txBody>
      </p:sp>
      <p:sp>
        <p:nvSpPr>
          <p:cNvPr id="25" name="Title 1">
            <a:extLst>
              <a:ext uri="{FF2B5EF4-FFF2-40B4-BE49-F238E27FC236}">
                <a16:creationId xmlns:a16="http://schemas.microsoft.com/office/drawing/2014/main" id="{3B64062A-6292-0441-95CB-9A91F49DBAA7}"/>
              </a:ext>
            </a:extLst>
          </p:cNvPr>
          <p:cNvSpPr>
            <a:spLocks noGrp="1"/>
          </p:cNvSpPr>
          <p:nvPr>
            <p:ph type="title"/>
          </p:nvPr>
        </p:nvSpPr>
        <p:spPr>
          <a:xfrm>
            <a:off x="1028700" y="999068"/>
            <a:ext cx="7810500" cy="645284"/>
          </a:xfrm>
          <a:prstGeom prst="rect">
            <a:avLst/>
          </a:prstGeom>
        </p:spPr>
        <p:txBody>
          <a:bodyPr lIns="0" tIns="0" rIns="0" bIns="0" rtlCol="0" anchor="b"/>
          <a:lstStyle/>
          <a:p>
            <a:pPr rtl="0"/>
            <a:r>
              <a:rPr lang="en-US" noProof="0"/>
              <a:t>Click to edit Master title style</a:t>
            </a:r>
            <a:endParaRPr lang="en-GB" noProof="0"/>
          </a:p>
        </p:txBody>
      </p:sp>
      <p:sp>
        <p:nvSpPr>
          <p:cNvPr id="6" name="Date Placeholder 5">
            <a:extLst>
              <a:ext uri="{FF2B5EF4-FFF2-40B4-BE49-F238E27FC236}">
                <a16:creationId xmlns:a16="http://schemas.microsoft.com/office/drawing/2014/main" id="{383883EC-FACE-4093-9976-8B0D4C8BEBCC}"/>
              </a:ext>
            </a:extLst>
          </p:cNvPr>
          <p:cNvSpPr>
            <a:spLocks noGrp="1"/>
          </p:cNvSpPr>
          <p:nvPr>
            <p:ph type="dt" sz="half" idx="22"/>
          </p:nvPr>
        </p:nvSpPr>
        <p:spPr/>
        <p:txBody>
          <a:bodyPr rtlCol="0"/>
          <a:lstStyle/>
          <a:p>
            <a:pPr rtl="0"/>
            <a:r>
              <a:rPr lang="en-US" noProof="0"/>
              <a:t>March 2023</a:t>
            </a:r>
            <a:endParaRPr lang="en-GB" noProof="0"/>
          </a:p>
        </p:txBody>
      </p:sp>
      <p:sp>
        <p:nvSpPr>
          <p:cNvPr id="7" name="Footer Placeholder 6">
            <a:extLst>
              <a:ext uri="{FF2B5EF4-FFF2-40B4-BE49-F238E27FC236}">
                <a16:creationId xmlns:a16="http://schemas.microsoft.com/office/drawing/2014/main" id="{E2611EE2-9C8D-405E-9ABF-8EFD1E1D6BB5}"/>
              </a:ext>
            </a:extLst>
          </p:cNvPr>
          <p:cNvSpPr>
            <a:spLocks noGrp="1"/>
          </p:cNvSpPr>
          <p:nvPr>
            <p:ph type="ftr" sz="quarter" idx="23"/>
          </p:nvPr>
        </p:nvSpPr>
        <p:spPr/>
        <p:txBody>
          <a:bodyPr rtlCol="0"/>
          <a:lstStyle/>
          <a:p>
            <a:pPr rtl="0"/>
            <a:r>
              <a:rPr lang="en-GB" noProof="0">
                <a:solidFill>
                  <a:schemeClr val="bg1"/>
                </a:solidFill>
              </a:rPr>
              <a:t>Annual Review</a:t>
            </a:r>
          </a:p>
        </p:txBody>
      </p:sp>
      <p:sp>
        <p:nvSpPr>
          <p:cNvPr id="8" name="Slide Number Placeholder 7">
            <a:extLst>
              <a:ext uri="{FF2B5EF4-FFF2-40B4-BE49-F238E27FC236}">
                <a16:creationId xmlns:a16="http://schemas.microsoft.com/office/drawing/2014/main" id="{EFE126EB-13BB-4830-A999-3778C11747A6}"/>
              </a:ext>
            </a:extLst>
          </p:cNvPr>
          <p:cNvSpPr>
            <a:spLocks noGrp="1"/>
          </p:cNvSpPr>
          <p:nvPr>
            <p:ph type="sldNum" sz="quarter" idx="24"/>
          </p:nvPr>
        </p:nvSpPr>
        <p:spPr/>
        <p:txBody>
          <a:bodyPr rtlCol="0"/>
          <a:lstStyle/>
          <a:p>
            <a:pPr rtl="0"/>
            <a:fld id="{7782931A-7D25-4B4B-9464-57AE418934A3}" type="slidenum">
              <a:rPr lang="en-GB" noProof="0" smtClean="0"/>
              <a:pPr/>
              <a:t>‹#›</a:t>
            </a:fld>
            <a:endParaRPr lang="en-GB" noProof="0"/>
          </a:p>
        </p:txBody>
      </p:sp>
    </p:spTree>
    <p:extLst>
      <p:ext uri="{BB962C8B-B14F-4D97-AF65-F5344CB8AC3E}">
        <p14:creationId xmlns:p14="http://schemas.microsoft.com/office/powerpoint/2010/main" val="1023963209"/>
      </p:ext>
    </p:extLst>
  </p:cSld>
  <p:clrMapOvr>
    <a:masterClrMapping/>
  </p:clrMapOvr>
  <p:extLst>
    <p:ext uri="{DCECCB84-F9BA-43D5-87BE-67443E8EF086}">
      <p15:sldGuideLst xmlns:p15="http://schemas.microsoft.com/office/powerpoint/2012/main">
        <p15:guide id="2" pos="648" userDrawn="1">
          <p15:clr>
            <a:srgbClr val="FBAE40"/>
          </p15:clr>
        </p15:guide>
        <p15:guide id="4" orient="horz" pos="1152" userDrawn="1">
          <p15:clr>
            <a:srgbClr val="FBAE40"/>
          </p15:clr>
        </p15:guide>
        <p15:guide id="5" orient="horz" pos="1440" userDrawn="1">
          <p15:clr>
            <a:srgbClr val="FBAE40"/>
          </p15:clr>
        </p15:guide>
        <p15:guide id="8" orient="horz" pos="3072" userDrawn="1">
          <p15:clr>
            <a:srgbClr val="FBAE40"/>
          </p15:clr>
        </p15:guide>
        <p15:guide id="13" pos="6384" userDrawn="1">
          <p15:clr>
            <a:srgbClr val="FBAE40"/>
          </p15:clr>
        </p15:guide>
        <p15:guide id="14" orient="horz" pos="321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bg>
      <p:bgPr>
        <a:solidFill>
          <a:schemeClr val="accent2"/>
        </a:solidFill>
        <a:effectLst/>
      </p:bgPr>
    </p:bg>
    <p:spTree>
      <p:nvGrpSpPr>
        <p:cNvPr id="1" name=""/>
        <p:cNvGrpSpPr/>
        <p:nvPr/>
      </p:nvGrpSpPr>
      <p:grpSpPr>
        <a:xfrm>
          <a:off x="0" y="0"/>
          <a:ext cx="0" cy="0"/>
          <a:chOff x="0" y="0"/>
          <a:chExt cx="0" cy="0"/>
        </a:xfrm>
      </p:grpSpPr>
      <p:sp>
        <p:nvSpPr>
          <p:cNvPr id="31" name="Title 1">
            <a:extLst>
              <a:ext uri="{FF2B5EF4-FFF2-40B4-BE49-F238E27FC236}">
                <a16:creationId xmlns:a16="http://schemas.microsoft.com/office/drawing/2014/main" id="{A116A2E3-682D-BD4F-9FC9-4546B0C9A186}"/>
              </a:ext>
            </a:extLst>
          </p:cNvPr>
          <p:cNvSpPr>
            <a:spLocks noGrp="1"/>
          </p:cNvSpPr>
          <p:nvPr>
            <p:ph type="title"/>
          </p:nvPr>
        </p:nvSpPr>
        <p:spPr>
          <a:xfrm>
            <a:off x="1028700" y="999068"/>
            <a:ext cx="7810500" cy="645284"/>
          </a:xfrm>
          <a:prstGeom prst="rect">
            <a:avLst/>
          </a:prstGeom>
        </p:spPr>
        <p:txBody>
          <a:bodyPr lIns="0" tIns="0" rIns="0" bIns="0" rtlCol="0" anchor="b"/>
          <a:lstStyle/>
          <a:p>
            <a:pPr rtl="0"/>
            <a:r>
              <a:rPr lang="en-US" noProof="0"/>
              <a:t>Click to edit Master title style</a:t>
            </a:r>
            <a:endParaRPr lang="en-GB" noProof="0"/>
          </a:p>
        </p:txBody>
      </p:sp>
      <p:cxnSp>
        <p:nvCxnSpPr>
          <p:cNvPr id="32" name="Straight Connector 31">
            <a:extLst>
              <a:ext uri="{FF2B5EF4-FFF2-40B4-BE49-F238E27FC236}">
                <a16:creationId xmlns:a16="http://schemas.microsoft.com/office/drawing/2014/main" id="{ED64AC08-85A6-6F44-88B4-3FAE91B70C1B}"/>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Text Placeholder 4">
            <a:extLst>
              <a:ext uri="{FF2B5EF4-FFF2-40B4-BE49-F238E27FC236}">
                <a16:creationId xmlns:a16="http://schemas.microsoft.com/office/drawing/2014/main" id="{2D1056DE-470B-C64D-99AE-5039A021EC58}"/>
              </a:ext>
            </a:extLst>
          </p:cNvPr>
          <p:cNvSpPr>
            <a:spLocks noGrp="1"/>
          </p:cNvSpPr>
          <p:nvPr>
            <p:ph type="body" sz="quarter" idx="17"/>
          </p:nvPr>
        </p:nvSpPr>
        <p:spPr>
          <a:xfrm>
            <a:off x="941616" y="2328553"/>
            <a:ext cx="2286000" cy="911029"/>
          </a:xfrm>
          <a:prstGeom prst="rect">
            <a:avLst/>
          </a:prstGeom>
        </p:spPr>
        <p:txBody>
          <a:bodyPr rtlCol="0"/>
          <a:lstStyle>
            <a:lvl1pPr>
              <a:buNone/>
              <a:defRPr sz="1800" b="1"/>
            </a:lvl1pPr>
          </a:lstStyle>
          <a:p>
            <a:pPr lvl="0" rtl="0"/>
            <a:r>
              <a:rPr lang="en-US" noProof="0"/>
              <a:t>Click to edit Master text styles</a:t>
            </a:r>
          </a:p>
        </p:txBody>
      </p:sp>
      <p:sp>
        <p:nvSpPr>
          <p:cNvPr id="37" name="Text Placeholder 4">
            <a:extLst>
              <a:ext uri="{FF2B5EF4-FFF2-40B4-BE49-F238E27FC236}">
                <a16:creationId xmlns:a16="http://schemas.microsoft.com/office/drawing/2014/main" id="{4ADA9C53-0DC4-4D43-B80C-9B0A9E0EBDE1}"/>
              </a:ext>
            </a:extLst>
          </p:cNvPr>
          <p:cNvSpPr>
            <a:spLocks noGrp="1"/>
          </p:cNvSpPr>
          <p:nvPr>
            <p:ph type="body" sz="quarter" idx="19"/>
          </p:nvPr>
        </p:nvSpPr>
        <p:spPr>
          <a:xfrm>
            <a:off x="6206672" y="2328553"/>
            <a:ext cx="2286000" cy="911029"/>
          </a:xfrm>
          <a:prstGeom prst="rect">
            <a:avLst/>
          </a:prstGeom>
        </p:spPr>
        <p:txBody>
          <a:bodyPr rtlCol="0"/>
          <a:lstStyle>
            <a:lvl1pPr>
              <a:buNone/>
              <a:defRPr sz="1800" b="1"/>
            </a:lvl1pPr>
          </a:lstStyle>
          <a:p>
            <a:pPr lvl="0" rtl="0"/>
            <a:r>
              <a:rPr lang="en-US" noProof="0"/>
              <a:t>Click to edit Master text styles</a:t>
            </a:r>
          </a:p>
        </p:txBody>
      </p:sp>
      <p:sp>
        <p:nvSpPr>
          <p:cNvPr id="38" name="Text Placeholder 4">
            <a:extLst>
              <a:ext uri="{FF2B5EF4-FFF2-40B4-BE49-F238E27FC236}">
                <a16:creationId xmlns:a16="http://schemas.microsoft.com/office/drawing/2014/main" id="{F8E68047-DF25-AB45-A0F0-F4DFE23516C6}"/>
              </a:ext>
            </a:extLst>
          </p:cNvPr>
          <p:cNvSpPr>
            <a:spLocks noGrp="1"/>
          </p:cNvSpPr>
          <p:nvPr>
            <p:ph type="body" sz="quarter" idx="20"/>
          </p:nvPr>
        </p:nvSpPr>
        <p:spPr>
          <a:xfrm>
            <a:off x="6206672" y="3336211"/>
            <a:ext cx="2286000" cy="2490992"/>
          </a:xfrm>
          <a:prstGeom prst="rect">
            <a:avLst/>
          </a:prstGeom>
        </p:spPr>
        <p:txBody>
          <a:bodyPr rtlCol="0"/>
          <a:lstStyle>
            <a:lvl1pPr marL="0" indent="0">
              <a:lnSpc>
                <a:spcPct val="100000"/>
              </a:lnSpc>
              <a:buFont typeface="Arial" panose="020B0604020202020204" pitchFamily="34" charset="0"/>
              <a:buNone/>
              <a:defRPr sz="1400" b="0"/>
            </a:lvl1pPr>
          </a:lstStyle>
          <a:p>
            <a:pPr lvl="0" rtl="0"/>
            <a:r>
              <a:rPr lang="en-US" noProof="0"/>
              <a:t>Click to edit Master text styles</a:t>
            </a:r>
          </a:p>
        </p:txBody>
      </p:sp>
      <p:sp>
        <p:nvSpPr>
          <p:cNvPr id="41" name="Text Placeholder 4">
            <a:extLst>
              <a:ext uri="{FF2B5EF4-FFF2-40B4-BE49-F238E27FC236}">
                <a16:creationId xmlns:a16="http://schemas.microsoft.com/office/drawing/2014/main" id="{61DB1B27-14E7-1549-BDAA-6DD31A1B1FC4}"/>
              </a:ext>
            </a:extLst>
          </p:cNvPr>
          <p:cNvSpPr>
            <a:spLocks noGrp="1"/>
          </p:cNvSpPr>
          <p:nvPr>
            <p:ph type="body" sz="quarter" idx="21"/>
          </p:nvPr>
        </p:nvSpPr>
        <p:spPr>
          <a:xfrm>
            <a:off x="8839200" y="2328553"/>
            <a:ext cx="2286000" cy="911029"/>
          </a:xfrm>
          <a:prstGeom prst="rect">
            <a:avLst/>
          </a:prstGeom>
        </p:spPr>
        <p:txBody>
          <a:bodyPr rtlCol="0"/>
          <a:lstStyle>
            <a:lvl1pPr>
              <a:buNone/>
              <a:defRPr sz="1800" b="1"/>
            </a:lvl1pPr>
          </a:lstStyle>
          <a:p>
            <a:pPr lvl="0" rtl="0"/>
            <a:r>
              <a:rPr lang="en-US" noProof="0"/>
              <a:t>Click to edit Master text styles</a:t>
            </a:r>
          </a:p>
        </p:txBody>
      </p:sp>
      <p:sp>
        <p:nvSpPr>
          <p:cNvPr id="42" name="Text Placeholder 4">
            <a:extLst>
              <a:ext uri="{FF2B5EF4-FFF2-40B4-BE49-F238E27FC236}">
                <a16:creationId xmlns:a16="http://schemas.microsoft.com/office/drawing/2014/main" id="{69D66743-22F2-C84F-9FD2-F350766D6CDF}"/>
              </a:ext>
            </a:extLst>
          </p:cNvPr>
          <p:cNvSpPr>
            <a:spLocks noGrp="1"/>
          </p:cNvSpPr>
          <p:nvPr>
            <p:ph type="body" sz="quarter" idx="22"/>
          </p:nvPr>
        </p:nvSpPr>
        <p:spPr>
          <a:xfrm>
            <a:off x="8839200" y="3331030"/>
            <a:ext cx="2286000" cy="2466536"/>
          </a:xfrm>
          <a:prstGeom prst="rect">
            <a:avLst/>
          </a:prstGeom>
        </p:spPr>
        <p:txBody>
          <a:bodyPr rtlCol="0"/>
          <a:lstStyle>
            <a:lvl1pPr marL="0" indent="0">
              <a:lnSpc>
                <a:spcPct val="100000"/>
              </a:lnSpc>
              <a:buFont typeface="Arial" panose="020B0604020202020204" pitchFamily="34" charset="0"/>
              <a:buNone/>
              <a:defRPr sz="1400" b="0"/>
            </a:lvl1pPr>
          </a:lstStyle>
          <a:p>
            <a:pPr lvl="0" rtl="0"/>
            <a:r>
              <a:rPr lang="en-US" noProof="0"/>
              <a:t>Click to edit Master text styles</a:t>
            </a:r>
          </a:p>
        </p:txBody>
      </p:sp>
      <p:sp>
        <p:nvSpPr>
          <p:cNvPr id="43" name="Text Placeholder 4">
            <a:extLst>
              <a:ext uri="{FF2B5EF4-FFF2-40B4-BE49-F238E27FC236}">
                <a16:creationId xmlns:a16="http://schemas.microsoft.com/office/drawing/2014/main" id="{4A38EF55-8739-4A40-A228-67296EA938B3}"/>
              </a:ext>
            </a:extLst>
          </p:cNvPr>
          <p:cNvSpPr>
            <a:spLocks noGrp="1"/>
          </p:cNvSpPr>
          <p:nvPr>
            <p:ph type="body" sz="quarter" idx="23"/>
          </p:nvPr>
        </p:nvSpPr>
        <p:spPr>
          <a:xfrm>
            <a:off x="3574144" y="2328553"/>
            <a:ext cx="2286000" cy="911029"/>
          </a:xfrm>
          <a:prstGeom prst="rect">
            <a:avLst/>
          </a:prstGeom>
        </p:spPr>
        <p:txBody>
          <a:bodyPr rtlCol="0"/>
          <a:lstStyle>
            <a:lvl1pPr>
              <a:buNone/>
              <a:defRPr sz="1800" b="1"/>
            </a:lvl1pPr>
          </a:lstStyle>
          <a:p>
            <a:pPr lvl="0" rtl="0"/>
            <a:r>
              <a:rPr lang="en-US" noProof="0"/>
              <a:t>Click to edit Master text styles</a:t>
            </a:r>
          </a:p>
        </p:txBody>
      </p:sp>
      <p:sp>
        <p:nvSpPr>
          <p:cNvPr id="44" name="Text Placeholder 4">
            <a:extLst>
              <a:ext uri="{FF2B5EF4-FFF2-40B4-BE49-F238E27FC236}">
                <a16:creationId xmlns:a16="http://schemas.microsoft.com/office/drawing/2014/main" id="{268DC74C-B0F9-2649-BEC3-BBA0BD737650}"/>
              </a:ext>
            </a:extLst>
          </p:cNvPr>
          <p:cNvSpPr>
            <a:spLocks noGrp="1"/>
          </p:cNvSpPr>
          <p:nvPr>
            <p:ph type="body" sz="quarter" idx="24"/>
          </p:nvPr>
        </p:nvSpPr>
        <p:spPr>
          <a:xfrm>
            <a:off x="3557921" y="3331029"/>
            <a:ext cx="2286000" cy="2466537"/>
          </a:xfrm>
          <a:prstGeom prst="rect">
            <a:avLst/>
          </a:prstGeom>
        </p:spPr>
        <p:txBody>
          <a:bodyPr rtlCol="0"/>
          <a:lstStyle>
            <a:lvl1pPr marL="0" indent="0">
              <a:lnSpc>
                <a:spcPct val="100000"/>
              </a:lnSpc>
              <a:buFont typeface="Arial" panose="020B0604020202020204" pitchFamily="34" charset="0"/>
              <a:buNone/>
              <a:defRPr sz="1400" b="0"/>
            </a:lvl1pPr>
          </a:lstStyle>
          <a:p>
            <a:pPr lvl="0" rtl="0"/>
            <a:r>
              <a:rPr lang="en-US" noProof="0"/>
              <a:t>Click to edit Master text styles</a:t>
            </a:r>
          </a:p>
        </p:txBody>
      </p:sp>
      <p:sp>
        <p:nvSpPr>
          <p:cNvPr id="3" name="Text Placeholder 2">
            <a:extLst>
              <a:ext uri="{FF2B5EF4-FFF2-40B4-BE49-F238E27FC236}">
                <a16:creationId xmlns:a16="http://schemas.microsoft.com/office/drawing/2014/main" id="{57B1422B-E6C5-43B2-9F2B-DECEB3812142}"/>
              </a:ext>
            </a:extLst>
          </p:cNvPr>
          <p:cNvSpPr>
            <a:spLocks noGrp="1"/>
          </p:cNvSpPr>
          <p:nvPr>
            <p:ph type="body" sz="quarter" idx="25"/>
          </p:nvPr>
        </p:nvSpPr>
        <p:spPr>
          <a:xfrm>
            <a:off x="968377" y="3331029"/>
            <a:ext cx="2286000" cy="2466975"/>
          </a:xfrm>
          <a:prstGeom prst="rect">
            <a:avLst/>
          </a:prstGeom>
        </p:spPr>
        <p:txBody>
          <a:bodyPr rtlCol="0"/>
          <a:lstStyle>
            <a:lvl1pPr marL="0" indent="0">
              <a:lnSpc>
                <a:spcPct val="100000"/>
              </a:lnSpc>
              <a:buNone/>
              <a:defRPr sz="1400"/>
            </a:lvl1pPr>
            <a:lvl2pPr>
              <a:buNone/>
              <a:defRPr sz="1400"/>
            </a:lvl2pPr>
            <a:lvl3pPr>
              <a:buNone/>
              <a:defRPr sz="1400"/>
            </a:lvl3pPr>
            <a:lvl4pPr>
              <a:buNone/>
              <a:defRPr sz="1400"/>
            </a:lvl4pPr>
            <a:lvl5pPr>
              <a:buNone/>
              <a:defRPr sz="1400"/>
            </a:lvl5pPr>
          </a:lstStyle>
          <a:p>
            <a:pPr lvl="0" rtl="0"/>
            <a:r>
              <a:rPr lang="en-US" noProof="0"/>
              <a:t>Click to edit Master text styles</a:t>
            </a:r>
          </a:p>
        </p:txBody>
      </p:sp>
      <p:sp>
        <p:nvSpPr>
          <p:cNvPr id="7" name="Date Placeholder 6">
            <a:extLst>
              <a:ext uri="{FF2B5EF4-FFF2-40B4-BE49-F238E27FC236}">
                <a16:creationId xmlns:a16="http://schemas.microsoft.com/office/drawing/2014/main" id="{8BC81DA9-1713-43A7-A2CF-A9525B11AF43}"/>
              </a:ext>
            </a:extLst>
          </p:cNvPr>
          <p:cNvSpPr>
            <a:spLocks noGrp="1"/>
          </p:cNvSpPr>
          <p:nvPr>
            <p:ph type="dt" sz="half" idx="26"/>
          </p:nvPr>
        </p:nvSpPr>
        <p:spPr/>
        <p:txBody>
          <a:bodyPr rtlCol="0"/>
          <a:lstStyle/>
          <a:p>
            <a:pPr rtl="0"/>
            <a:r>
              <a:rPr lang="en-US" noProof="0"/>
              <a:t>March 2023</a:t>
            </a:r>
            <a:endParaRPr lang="en-GB" noProof="0"/>
          </a:p>
        </p:txBody>
      </p:sp>
      <p:sp>
        <p:nvSpPr>
          <p:cNvPr id="8" name="Footer Placeholder 7">
            <a:extLst>
              <a:ext uri="{FF2B5EF4-FFF2-40B4-BE49-F238E27FC236}">
                <a16:creationId xmlns:a16="http://schemas.microsoft.com/office/drawing/2014/main" id="{CA76A8F0-5D79-4C8A-9966-308409EB26B0}"/>
              </a:ext>
            </a:extLst>
          </p:cNvPr>
          <p:cNvSpPr>
            <a:spLocks noGrp="1"/>
          </p:cNvSpPr>
          <p:nvPr>
            <p:ph type="ftr" sz="quarter" idx="27"/>
          </p:nvPr>
        </p:nvSpPr>
        <p:spPr/>
        <p:txBody>
          <a:bodyPr rtlCol="0"/>
          <a:lstStyle/>
          <a:p>
            <a:pPr rtl="0"/>
            <a:r>
              <a:rPr lang="en-GB" noProof="0">
                <a:solidFill>
                  <a:schemeClr val="bg1"/>
                </a:solidFill>
              </a:rPr>
              <a:t>Annual Review</a:t>
            </a:r>
          </a:p>
        </p:txBody>
      </p:sp>
      <p:sp>
        <p:nvSpPr>
          <p:cNvPr id="9" name="Slide Number Placeholder 8">
            <a:extLst>
              <a:ext uri="{FF2B5EF4-FFF2-40B4-BE49-F238E27FC236}">
                <a16:creationId xmlns:a16="http://schemas.microsoft.com/office/drawing/2014/main" id="{3F85BAE5-43DA-49F0-89E6-66D549C52389}"/>
              </a:ext>
            </a:extLst>
          </p:cNvPr>
          <p:cNvSpPr>
            <a:spLocks noGrp="1"/>
          </p:cNvSpPr>
          <p:nvPr>
            <p:ph type="sldNum" sz="quarter" idx="28"/>
          </p:nvPr>
        </p:nvSpPr>
        <p:spPr/>
        <p:txBody>
          <a:bodyPr rtlCol="0"/>
          <a:lstStyle/>
          <a:p>
            <a:pPr rtl="0"/>
            <a:fld id="{7782931A-7D25-4B4B-9464-57AE418934A3}" type="slidenum">
              <a:rPr lang="en-GB" noProof="0" smtClean="0"/>
              <a:pPr/>
              <a:t>‹#›</a:t>
            </a:fld>
            <a:endParaRPr lang="en-GB" noProof="0"/>
          </a:p>
        </p:txBody>
      </p:sp>
    </p:spTree>
    <p:extLst>
      <p:ext uri="{BB962C8B-B14F-4D97-AF65-F5344CB8AC3E}">
        <p14:creationId xmlns:p14="http://schemas.microsoft.com/office/powerpoint/2010/main" val="2199256008"/>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14" pos="148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79F22C8-3EAB-425F-ADBA-3A162D82024E}"/>
              </a:ext>
            </a:extLst>
          </p:cNvPr>
          <p:cNvSpPr>
            <a:spLocks noGrp="1"/>
          </p:cNvSpPr>
          <p:nvPr>
            <p:ph type="dt" sz="half" idx="2"/>
          </p:nvPr>
        </p:nvSpPr>
        <p:spPr>
          <a:xfrm>
            <a:off x="9830818" y="6292334"/>
            <a:ext cx="1522982" cy="182880"/>
          </a:xfrm>
          <a:prstGeom prst="rect">
            <a:avLst/>
          </a:prstGeom>
        </p:spPr>
        <p:txBody>
          <a:bodyPr vert="horz" lIns="0" tIns="45720" rIns="0" bIns="45720" rtlCol="0" anchor="ctr"/>
          <a:lstStyle>
            <a:lvl1pPr algn="l">
              <a:defRPr sz="1200" b="0">
                <a:solidFill>
                  <a:schemeClr val="bg1"/>
                </a:solidFill>
              </a:defRPr>
            </a:lvl1pPr>
          </a:lstStyle>
          <a:p>
            <a:pPr rtl="0"/>
            <a:r>
              <a:rPr lang="en-US" noProof="0"/>
              <a:t>March 2023</a:t>
            </a:r>
            <a:endParaRPr lang="en-GB" noProof="0"/>
          </a:p>
        </p:txBody>
      </p:sp>
      <p:sp>
        <p:nvSpPr>
          <p:cNvPr id="3" name="Footer Placeholder 4">
            <a:extLst>
              <a:ext uri="{FF2B5EF4-FFF2-40B4-BE49-F238E27FC236}">
                <a16:creationId xmlns:a16="http://schemas.microsoft.com/office/drawing/2014/main" id="{CC4B4F87-0B31-4EDA-8270-4233B0D8FF74}"/>
              </a:ext>
            </a:extLst>
          </p:cNvPr>
          <p:cNvSpPr>
            <a:spLocks noGrp="1"/>
          </p:cNvSpPr>
          <p:nvPr>
            <p:ph type="ftr" sz="quarter" idx="3"/>
          </p:nvPr>
        </p:nvSpPr>
        <p:spPr>
          <a:xfrm>
            <a:off x="8298180" y="6294120"/>
            <a:ext cx="1462788" cy="182880"/>
          </a:xfrm>
          <a:prstGeom prst="rect">
            <a:avLst/>
          </a:prstGeom>
        </p:spPr>
        <p:txBody>
          <a:bodyPr vert="horz" lIns="91440" tIns="45720" rIns="91440" bIns="45720" rtlCol="0" anchor="ctr"/>
          <a:lstStyle>
            <a:lvl1pPr algn="l">
              <a:defRPr sz="1200" b="1">
                <a:solidFill>
                  <a:schemeClr val="bg1"/>
                </a:solidFill>
              </a:defRPr>
            </a:lvl1pPr>
          </a:lstStyle>
          <a:p>
            <a:pPr rtl="0"/>
            <a:r>
              <a:rPr lang="en-GB" noProof="0">
                <a:solidFill>
                  <a:schemeClr val="bg1"/>
                </a:solidFill>
              </a:rPr>
              <a:t>Annual Review</a:t>
            </a:r>
          </a:p>
        </p:txBody>
      </p:sp>
      <p:sp>
        <p:nvSpPr>
          <p:cNvPr id="4" name="Slide Number Placeholder 5">
            <a:extLst>
              <a:ext uri="{FF2B5EF4-FFF2-40B4-BE49-F238E27FC236}">
                <a16:creationId xmlns:a16="http://schemas.microsoft.com/office/drawing/2014/main" id="{A05EC255-976A-48BF-A8A0-1ECEBDFBB6B7}"/>
              </a:ext>
            </a:extLst>
          </p:cNvPr>
          <p:cNvSpPr>
            <a:spLocks noGrp="1"/>
          </p:cNvSpPr>
          <p:nvPr>
            <p:ph type="sldNum" sz="quarter" idx="4"/>
          </p:nvPr>
        </p:nvSpPr>
        <p:spPr>
          <a:xfrm>
            <a:off x="11493500" y="6292334"/>
            <a:ext cx="412750" cy="182880"/>
          </a:xfrm>
          <a:prstGeom prst="rect">
            <a:avLst/>
          </a:prstGeom>
        </p:spPr>
        <p:txBody>
          <a:bodyPr vert="horz" lIns="91440" tIns="45720" rIns="91440" bIns="45720" rtlCol="0" anchor="ctr"/>
          <a:lstStyle>
            <a:lvl1pPr algn="r">
              <a:defRPr sz="1200">
                <a:solidFill>
                  <a:schemeClr val="bg1"/>
                </a:solidFill>
              </a:defRPr>
            </a:lvl1pPr>
          </a:lstStyle>
          <a:p>
            <a:pPr rtl="0"/>
            <a:fld id="{7782931A-7D25-4B4B-9464-57AE418934A3}" type="slidenum">
              <a:rPr lang="en-GB" noProof="0" smtClean="0"/>
              <a:pPr/>
              <a:t>‹#›</a:t>
            </a:fld>
            <a:endParaRPr lang="en-GB" noProof="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74" r:id="rId2"/>
    <p:sldLayoutId id="2147483673" r:id="rId3"/>
    <p:sldLayoutId id="2147483671" r:id="rId4"/>
    <p:sldLayoutId id="2147483678" r:id="rId5"/>
    <p:sldLayoutId id="2147483676" r:id="rId6"/>
    <p:sldLayoutId id="2147483677" r:id="rId7"/>
    <p:sldLayoutId id="2147483660" r:id="rId8"/>
    <p:sldLayoutId id="2147483675" r:id="rId9"/>
    <p:sldLayoutId id="2147483679" r:id="rId10"/>
    <p:sldLayoutId id="2147483680" r:id="rId11"/>
    <p:sldLayoutId id="2147483681" r:id="rId12"/>
    <p:sldLayoutId id="2147483684" r:id="rId13"/>
  </p:sldLayoutIdLst>
  <p:hf hdr="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7008" userDrawn="1">
          <p15:clr>
            <a:srgbClr val="F26B43"/>
          </p15:clr>
        </p15:guide>
        <p15:guide id="8" pos="3720">
          <p15:clr>
            <a:srgbClr val="547EBF"/>
          </p15:clr>
        </p15:guide>
        <p15:guide id="9" pos="2112">
          <p15:clr>
            <a:srgbClr val="547EBF"/>
          </p15:clr>
        </p15:guide>
        <p15:guide id="10" pos="1824" userDrawn="1">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orient="horz" pos="624" userDrawn="1">
          <p15:clr>
            <a:srgbClr val="F26B43"/>
          </p15:clr>
        </p15:guide>
        <p15:guide id="18" orient="horz" pos="3672" userDrawn="1">
          <p15:clr>
            <a:srgbClr val="F26B43"/>
          </p15:clr>
        </p15:guide>
        <p15:guide id="19" pos="3984" userDrawn="1">
          <p15:clr>
            <a:srgbClr val="547EB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C99CF7C-AFAB-48F1-8FC3-CCCE989822A6}"/>
              </a:ext>
            </a:extLst>
          </p:cNvPr>
          <p:cNvSpPr>
            <a:spLocks noGrp="1"/>
          </p:cNvSpPr>
          <p:nvPr>
            <p:ph type="title"/>
          </p:nvPr>
        </p:nvSpPr>
        <p:spPr>
          <a:xfrm>
            <a:off x="6257107" y="999068"/>
            <a:ext cx="4876800" cy="645284"/>
          </a:xfrm>
        </p:spPr>
        <p:txBody>
          <a:bodyPr rtlCol="0" anchor="b">
            <a:normAutofit/>
          </a:bodyPr>
          <a:lstStyle/>
          <a:p>
            <a:pPr rtl="0"/>
            <a:r>
              <a:rPr lang="en-GB" sz="3400"/>
              <a:t>Impact Report 2022-23</a:t>
            </a:r>
          </a:p>
        </p:txBody>
      </p:sp>
      <p:pic>
        <p:nvPicPr>
          <p:cNvPr id="8" name="Picture 7" descr="A picture containing text, plaque&#10;&#10;Description automatically generated">
            <a:extLst>
              <a:ext uri="{FF2B5EF4-FFF2-40B4-BE49-F238E27FC236}">
                <a16:creationId xmlns:a16="http://schemas.microsoft.com/office/drawing/2014/main" id="{A7231430-BE3F-BB7B-9603-E42CC318646A}"/>
              </a:ext>
            </a:extLst>
          </p:cNvPr>
          <p:cNvPicPr>
            <a:picLocks noChangeAspect="1"/>
          </p:cNvPicPr>
          <p:nvPr/>
        </p:nvPicPr>
        <p:blipFill rotWithShape="1">
          <a:blip r:embed="rId3">
            <a:extLst>
              <a:ext uri="{28A0092B-C50C-407E-A947-70E740481C1C}">
                <a14:useLocalDpi xmlns:a14="http://schemas.microsoft.com/office/drawing/2010/main" val="0"/>
              </a:ext>
            </a:extLst>
          </a:blip>
          <a:srcRect t="15531" r="1" b="24722"/>
          <a:stretch/>
        </p:blipFill>
        <p:spPr>
          <a:xfrm>
            <a:off x="6257107" y="2286003"/>
            <a:ext cx="4876800" cy="2332729"/>
          </a:xfrm>
          <a:prstGeom prst="rect">
            <a:avLst/>
          </a:prstGeom>
          <a:noFill/>
        </p:spPr>
      </p:pic>
      <p:sp>
        <p:nvSpPr>
          <p:cNvPr id="3" name="Content Placeholder 2">
            <a:extLst>
              <a:ext uri="{FF2B5EF4-FFF2-40B4-BE49-F238E27FC236}">
                <a16:creationId xmlns:a16="http://schemas.microsoft.com/office/drawing/2014/main" id="{CA8ECC17-4660-124A-8996-54F15FD169C0}"/>
              </a:ext>
            </a:extLst>
          </p:cNvPr>
          <p:cNvSpPr>
            <a:spLocks noGrp="1"/>
          </p:cNvSpPr>
          <p:nvPr>
            <p:ph sz="quarter" idx="12"/>
          </p:nvPr>
        </p:nvSpPr>
        <p:spPr>
          <a:xfrm>
            <a:off x="6257107" y="4842461"/>
            <a:ext cx="4876800" cy="272637"/>
          </a:xfrm>
        </p:spPr>
        <p:txBody>
          <a:bodyPr rtlCol="0" anchor="t">
            <a:normAutofit/>
          </a:bodyPr>
          <a:lstStyle/>
          <a:p>
            <a:pPr rtl="0"/>
            <a:r>
              <a:rPr lang="en-GB" dirty="0">
                <a:effectLst/>
              </a:rPr>
              <a:t>Registered Charity number: 1197726</a:t>
            </a:r>
            <a:r>
              <a:rPr lang="en-GB" dirty="0"/>
              <a:t>    </a:t>
            </a:r>
          </a:p>
          <a:p>
            <a:pPr rtl="0"/>
            <a:endParaRPr lang="en-GB" dirty="0"/>
          </a:p>
        </p:txBody>
      </p:sp>
      <p:sp>
        <p:nvSpPr>
          <p:cNvPr id="14" name="Date Placeholder 5">
            <a:extLst>
              <a:ext uri="{FF2B5EF4-FFF2-40B4-BE49-F238E27FC236}">
                <a16:creationId xmlns:a16="http://schemas.microsoft.com/office/drawing/2014/main" id="{C92CC57E-7797-5560-F10D-A9D27C66FFA1}"/>
              </a:ext>
            </a:extLst>
          </p:cNvPr>
          <p:cNvSpPr>
            <a:spLocks noGrp="1"/>
          </p:cNvSpPr>
          <p:nvPr>
            <p:ph type="dt" sz="half" idx="13"/>
          </p:nvPr>
        </p:nvSpPr>
        <p:spPr>
          <a:xfrm>
            <a:off x="9830818" y="6292334"/>
            <a:ext cx="1522982" cy="182880"/>
          </a:xfrm>
        </p:spPr>
        <p:txBody>
          <a:bodyPr/>
          <a:lstStyle/>
          <a:p>
            <a:pPr rtl="0">
              <a:spcAft>
                <a:spcPts val="600"/>
              </a:spcAft>
            </a:pPr>
            <a:r>
              <a:rPr lang="en-US" noProof="0"/>
              <a:t>March 2023</a:t>
            </a:r>
            <a:endParaRPr lang="en-GB" noProof="0" dirty="0"/>
          </a:p>
        </p:txBody>
      </p:sp>
      <p:sp>
        <p:nvSpPr>
          <p:cNvPr id="16" name="Footer Placeholder 6">
            <a:extLst>
              <a:ext uri="{FF2B5EF4-FFF2-40B4-BE49-F238E27FC236}">
                <a16:creationId xmlns:a16="http://schemas.microsoft.com/office/drawing/2014/main" id="{74CDF3F7-2988-FB29-41FA-53920F770C9C}"/>
              </a:ext>
            </a:extLst>
          </p:cNvPr>
          <p:cNvSpPr>
            <a:spLocks noGrp="1"/>
          </p:cNvSpPr>
          <p:nvPr>
            <p:ph type="ftr" sz="quarter" idx="14"/>
          </p:nvPr>
        </p:nvSpPr>
        <p:spPr>
          <a:xfrm>
            <a:off x="8298180" y="6294120"/>
            <a:ext cx="1462788" cy="182880"/>
          </a:xfrm>
        </p:spPr>
        <p:txBody>
          <a:bodyPr/>
          <a:lstStyle/>
          <a:p>
            <a:pPr rtl="0">
              <a:spcAft>
                <a:spcPts val="600"/>
              </a:spcAft>
            </a:pPr>
            <a:r>
              <a:rPr lang="en-GB" noProof="0" dirty="0">
                <a:solidFill>
                  <a:schemeClr val="bg1"/>
                </a:solidFill>
              </a:rPr>
              <a:t>Annual Review</a:t>
            </a:r>
          </a:p>
        </p:txBody>
      </p:sp>
      <p:sp>
        <p:nvSpPr>
          <p:cNvPr id="18" name="Slide Number Placeholder 7">
            <a:extLst>
              <a:ext uri="{FF2B5EF4-FFF2-40B4-BE49-F238E27FC236}">
                <a16:creationId xmlns:a16="http://schemas.microsoft.com/office/drawing/2014/main" id="{104EB76F-3F15-131E-535E-EC07C51D28F7}"/>
              </a:ext>
            </a:extLst>
          </p:cNvPr>
          <p:cNvSpPr>
            <a:spLocks noGrp="1"/>
          </p:cNvSpPr>
          <p:nvPr>
            <p:ph type="sldNum" sz="quarter" idx="15"/>
          </p:nvPr>
        </p:nvSpPr>
        <p:spPr>
          <a:xfrm>
            <a:off x="11493500" y="6292334"/>
            <a:ext cx="412750" cy="182880"/>
          </a:xfrm>
        </p:spPr>
        <p:txBody>
          <a:bodyPr/>
          <a:lstStyle/>
          <a:p>
            <a:pPr rtl="0">
              <a:spcAft>
                <a:spcPts val="600"/>
              </a:spcAft>
            </a:pPr>
            <a:fld id="{7782931A-7D25-4B4B-9464-57AE418934A3}" type="slidenum">
              <a:rPr lang="en-GB" noProof="0" smtClean="0"/>
              <a:pPr rtl="0">
                <a:spcAft>
                  <a:spcPts val="600"/>
                </a:spcAft>
              </a:pPr>
              <a:t>1</a:t>
            </a:fld>
            <a:endParaRPr lang="en-GB" noProof="0"/>
          </a:p>
        </p:txBody>
      </p:sp>
      <p:pic>
        <p:nvPicPr>
          <p:cNvPr id="11" name="Picture 10" descr="A picture containing company name&#10;&#10;Description automatically generated">
            <a:extLst>
              <a:ext uri="{FF2B5EF4-FFF2-40B4-BE49-F238E27FC236}">
                <a16:creationId xmlns:a16="http://schemas.microsoft.com/office/drawing/2014/main" id="{C66BBD3D-1789-4670-698E-15894694C0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8172" y="999068"/>
            <a:ext cx="3445179" cy="3597564"/>
          </a:xfrm>
          <a:prstGeom prst="rect">
            <a:avLst/>
          </a:prstGeom>
        </p:spPr>
      </p:pic>
    </p:spTree>
    <p:extLst>
      <p:ext uri="{BB962C8B-B14F-4D97-AF65-F5344CB8AC3E}">
        <p14:creationId xmlns:p14="http://schemas.microsoft.com/office/powerpoint/2010/main" val="2605473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4A840E-9000-7441-BEB7-FFEE48A4F70D}"/>
              </a:ext>
            </a:extLst>
          </p:cNvPr>
          <p:cNvSpPr>
            <a:spLocks noGrp="1"/>
          </p:cNvSpPr>
          <p:nvPr>
            <p:ph type="title"/>
          </p:nvPr>
        </p:nvSpPr>
        <p:spPr/>
        <p:txBody>
          <a:bodyPr rtlCol="0"/>
          <a:lstStyle/>
          <a:p>
            <a:pPr rtl="0"/>
            <a:r>
              <a:rPr lang="en-GB" dirty="0"/>
              <a:t>Goals for 2023-24</a:t>
            </a:r>
          </a:p>
        </p:txBody>
      </p:sp>
      <p:sp>
        <p:nvSpPr>
          <p:cNvPr id="5" name="Text Placeholder 4">
            <a:extLst>
              <a:ext uri="{FF2B5EF4-FFF2-40B4-BE49-F238E27FC236}">
                <a16:creationId xmlns:a16="http://schemas.microsoft.com/office/drawing/2014/main" id="{0403419F-491F-7841-848A-9A87CA471520}"/>
              </a:ext>
            </a:extLst>
          </p:cNvPr>
          <p:cNvSpPr>
            <a:spLocks noGrp="1"/>
          </p:cNvSpPr>
          <p:nvPr>
            <p:ph type="body" sz="quarter" idx="17"/>
          </p:nvPr>
        </p:nvSpPr>
        <p:spPr/>
        <p:txBody>
          <a:bodyPr rtlCol="0"/>
          <a:lstStyle/>
          <a:p>
            <a:pPr rtl="0"/>
            <a:r>
              <a:rPr lang="en-GB" dirty="0"/>
              <a:t>Business priorities</a:t>
            </a:r>
          </a:p>
        </p:txBody>
      </p:sp>
      <p:sp>
        <p:nvSpPr>
          <p:cNvPr id="2" name="Content Placeholder 1">
            <a:extLst>
              <a:ext uri="{FF2B5EF4-FFF2-40B4-BE49-F238E27FC236}">
                <a16:creationId xmlns:a16="http://schemas.microsoft.com/office/drawing/2014/main" id="{48529241-5517-094D-8365-77164D7362C0}"/>
              </a:ext>
            </a:extLst>
          </p:cNvPr>
          <p:cNvSpPr>
            <a:spLocks noGrp="1"/>
          </p:cNvSpPr>
          <p:nvPr>
            <p:ph sz="half" idx="2"/>
          </p:nvPr>
        </p:nvSpPr>
        <p:spPr/>
        <p:txBody>
          <a:bodyPr rtlCol="0"/>
          <a:lstStyle/>
          <a:p>
            <a:pPr rtl="0"/>
            <a:r>
              <a:rPr lang="en-GB" dirty="0"/>
              <a:t>Gain TST Standards</a:t>
            </a:r>
          </a:p>
          <a:p>
            <a:pPr rtl="0"/>
            <a:r>
              <a:rPr lang="en-GB" dirty="0"/>
              <a:t>Increase fundraising income</a:t>
            </a:r>
          </a:p>
          <a:p>
            <a:pPr rtl="0"/>
            <a:r>
              <a:rPr lang="en-GB" dirty="0"/>
              <a:t>Promotion of self-paced courses</a:t>
            </a:r>
          </a:p>
          <a:p>
            <a:pPr rtl="0"/>
            <a:r>
              <a:rPr lang="en-GB" dirty="0"/>
              <a:t>Using social media to promote our services</a:t>
            </a:r>
          </a:p>
          <a:p>
            <a:pPr rtl="0"/>
            <a:r>
              <a:rPr lang="en-GB" dirty="0"/>
              <a:t>Update our Client </a:t>
            </a:r>
            <a:r>
              <a:rPr lang="en-GB"/>
              <a:t>Management System</a:t>
            </a:r>
            <a:endParaRPr lang="en-GB" dirty="0"/>
          </a:p>
          <a:p>
            <a:pPr rtl="0"/>
            <a:endParaRPr lang="en-GB" dirty="0"/>
          </a:p>
          <a:p>
            <a:pPr marL="0" indent="0" rtl="0">
              <a:buNone/>
            </a:pPr>
            <a:endParaRPr lang="en-GB" dirty="0"/>
          </a:p>
          <a:p>
            <a:pPr rtl="0"/>
            <a:endParaRPr lang="en-GB" dirty="0"/>
          </a:p>
        </p:txBody>
      </p:sp>
      <p:sp>
        <p:nvSpPr>
          <p:cNvPr id="6" name="Text Placeholder 5">
            <a:extLst>
              <a:ext uri="{FF2B5EF4-FFF2-40B4-BE49-F238E27FC236}">
                <a16:creationId xmlns:a16="http://schemas.microsoft.com/office/drawing/2014/main" id="{DD49E377-69FC-6B46-BF8A-82373088B4BC}"/>
              </a:ext>
            </a:extLst>
          </p:cNvPr>
          <p:cNvSpPr>
            <a:spLocks noGrp="1"/>
          </p:cNvSpPr>
          <p:nvPr>
            <p:ph type="body" sz="quarter" idx="18"/>
          </p:nvPr>
        </p:nvSpPr>
        <p:spPr/>
        <p:txBody>
          <a:bodyPr rtlCol="0"/>
          <a:lstStyle/>
          <a:p>
            <a:pPr rtl="0"/>
            <a:r>
              <a:rPr lang="en-GB"/>
              <a:t>Employee opportunities</a:t>
            </a:r>
          </a:p>
        </p:txBody>
      </p:sp>
      <p:sp>
        <p:nvSpPr>
          <p:cNvPr id="3" name="Content Placeholder 2">
            <a:extLst>
              <a:ext uri="{FF2B5EF4-FFF2-40B4-BE49-F238E27FC236}">
                <a16:creationId xmlns:a16="http://schemas.microsoft.com/office/drawing/2014/main" id="{79B94149-777B-A542-AC15-9DF98E21D24F}"/>
              </a:ext>
            </a:extLst>
          </p:cNvPr>
          <p:cNvSpPr>
            <a:spLocks noGrp="1"/>
          </p:cNvSpPr>
          <p:nvPr>
            <p:ph sz="half" idx="11"/>
          </p:nvPr>
        </p:nvSpPr>
        <p:spPr/>
        <p:txBody>
          <a:bodyPr rtlCol="0"/>
          <a:lstStyle/>
          <a:p>
            <a:pPr rtl="0"/>
            <a:r>
              <a:rPr lang="en-GB" dirty="0"/>
              <a:t>Train more Peer support workers</a:t>
            </a:r>
          </a:p>
          <a:p>
            <a:pPr rtl="0"/>
            <a:r>
              <a:rPr lang="en-GB" dirty="0"/>
              <a:t>Ensure all volunteers and staff have completed all statutory and mandatory training, to improve their abilities and enhance their experience with the charity</a:t>
            </a:r>
          </a:p>
          <a:p>
            <a:pPr marL="0" indent="0" rtl="0">
              <a:buNone/>
            </a:pPr>
            <a:endParaRPr lang="en-GB" dirty="0"/>
          </a:p>
        </p:txBody>
      </p:sp>
      <p:sp>
        <p:nvSpPr>
          <p:cNvPr id="8" name="Footer Placeholder 7">
            <a:extLst>
              <a:ext uri="{FF2B5EF4-FFF2-40B4-BE49-F238E27FC236}">
                <a16:creationId xmlns:a16="http://schemas.microsoft.com/office/drawing/2014/main" id="{47AD1E5F-3782-4812-98F3-60BDB803DB78}"/>
              </a:ext>
            </a:extLst>
          </p:cNvPr>
          <p:cNvSpPr>
            <a:spLocks noGrp="1"/>
          </p:cNvSpPr>
          <p:nvPr>
            <p:ph type="ftr" sz="quarter" idx="20"/>
          </p:nvPr>
        </p:nvSpPr>
        <p:spPr>
          <a:xfrm>
            <a:off x="8298180" y="6294120"/>
            <a:ext cx="1462788" cy="182880"/>
          </a:xfrm>
        </p:spPr>
        <p:txBody>
          <a:bodyPr rtlCol="0"/>
          <a:lstStyle/>
          <a:p>
            <a:pPr rtl="0"/>
            <a:r>
              <a:rPr lang="en-GB">
                <a:solidFill>
                  <a:schemeClr val="bg1"/>
                </a:solidFill>
              </a:rPr>
              <a:t>Annual Review</a:t>
            </a:r>
          </a:p>
        </p:txBody>
      </p:sp>
      <p:sp>
        <p:nvSpPr>
          <p:cNvPr id="9" name="Slide Number Placeholder 8">
            <a:extLst>
              <a:ext uri="{FF2B5EF4-FFF2-40B4-BE49-F238E27FC236}">
                <a16:creationId xmlns:a16="http://schemas.microsoft.com/office/drawing/2014/main" id="{4EA07C02-54FF-4B71-8E0D-7F4BCFC6A69E}"/>
              </a:ext>
            </a:extLst>
          </p:cNvPr>
          <p:cNvSpPr>
            <a:spLocks noGrp="1"/>
          </p:cNvSpPr>
          <p:nvPr>
            <p:ph type="sldNum" sz="quarter" idx="21"/>
          </p:nvPr>
        </p:nvSpPr>
        <p:spPr>
          <a:xfrm>
            <a:off x="11493500" y="6292334"/>
            <a:ext cx="412750" cy="182880"/>
          </a:xfrm>
        </p:spPr>
        <p:txBody>
          <a:bodyPr rtlCol="0"/>
          <a:lstStyle/>
          <a:p>
            <a:pPr rtl="0"/>
            <a:fld id="{7782931A-7D25-4B4B-9464-57AE418934A3}" type="slidenum">
              <a:rPr lang="en-GB" smtClean="0"/>
              <a:pPr rtl="0"/>
              <a:t>10</a:t>
            </a:fld>
            <a:endParaRPr lang="en-GB"/>
          </a:p>
        </p:txBody>
      </p:sp>
      <p:sp>
        <p:nvSpPr>
          <p:cNvPr id="11" name="Date Placeholder 5">
            <a:extLst>
              <a:ext uri="{FF2B5EF4-FFF2-40B4-BE49-F238E27FC236}">
                <a16:creationId xmlns:a16="http://schemas.microsoft.com/office/drawing/2014/main" id="{B62749D6-BD44-4041-9930-E5BC7A704D46}"/>
              </a:ext>
            </a:extLst>
          </p:cNvPr>
          <p:cNvSpPr txBox="1">
            <a:spLocks/>
          </p:cNvSpPr>
          <p:nvPr/>
        </p:nvSpPr>
        <p:spPr>
          <a:xfrm>
            <a:off x="9830818" y="6292334"/>
            <a:ext cx="1522982" cy="182880"/>
          </a:xfrm>
          <a:prstGeom prst="rect">
            <a:avLst/>
          </a:prstGeom>
        </p:spPr>
        <p:txBody>
          <a:bodyPr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GB" sz="1200" dirty="0">
                <a:solidFill>
                  <a:schemeClr val="bg1"/>
                </a:solidFill>
              </a:rPr>
              <a:t>March 2023</a:t>
            </a:r>
          </a:p>
        </p:txBody>
      </p:sp>
      <p:sp>
        <p:nvSpPr>
          <p:cNvPr id="7" name="Date Placeholder 6">
            <a:extLst>
              <a:ext uri="{FF2B5EF4-FFF2-40B4-BE49-F238E27FC236}">
                <a16:creationId xmlns:a16="http://schemas.microsoft.com/office/drawing/2014/main" id="{5C80B9B4-E8E4-C3FD-0FAF-9760144CD8BA}"/>
              </a:ext>
            </a:extLst>
          </p:cNvPr>
          <p:cNvSpPr>
            <a:spLocks noGrp="1"/>
          </p:cNvSpPr>
          <p:nvPr>
            <p:ph type="dt" sz="half" idx="19"/>
          </p:nvPr>
        </p:nvSpPr>
        <p:spPr/>
        <p:txBody>
          <a:bodyPr/>
          <a:lstStyle/>
          <a:p>
            <a:pPr rtl="0"/>
            <a:r>
              <a:rPr lang="en-US" noProof="0"/>
              <a:t>March 2023</a:t>
            </a:r>
            <a:endParaRPr lang="en-GB" noProof="0"/>
          </a:p>
        </p:txBody>
      </p:sp>
    </p:spTree>
    <p:extLst>
      <p:ext uri="{BB962C8B-B14F-4D97-AF65-F5344CB8AC3E}">
        <p14:creationId xmlns:p14="http://schemas.microsoft.com/office/powerpoint/2010/main" val="244918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91B00-2D81-3048-8AFF-1F5A3E8AA687}"/>
              </a:ext>
            </a:extLst>
          </p:cNvPr>
          <p:cNvSpPr>
            <a:spLocks noGrp="1"/>
          </p:cNvSpPr>
          <p:nvPr>
            <p:ph type="title"/>
          </p:nvPr>
        </p:nvSpPr>
        <p:spPr>
          <a:xfrm>
            <a:off x="1028700" y="999068"/>
            <a:ext cx="7810500" cy="645284"/>
          </a:xfrm>
        </p:spPr>
        <p:txBody>
          <a:bodyPr rtlCol="0"/>
          <a:lstStyle/>
          <a:p>
            <a:pPr rtl="0"/>
            <a:r>
              <a:rPr lang="en-GB" dirty="0"/>
              <a:t>Long Term Goals</a:t>
            </a:r>
          </a:p>
        </p:txBody>
      </p:sp>
      <p:sp>
        <p:nvSpPr>
          <p:cNvPr id="3" name="Text Placeholder 2">
            <a:extLst>
              <a:ext uri="{FF2B5EF4-FFF2-40B4-BE49-F238E27FC236}">
                <a16:creationId xmlns:a16="http://schemas.microsoft.com/office/drawing/2014/main" id="{CDA9E950-ECF8-DB4D-B92A-ADA2E6031E26}"/>
              </a:ext>
            </a:extLst>
          </p:cNvPr>
          <p:cNvSpPr>
            <a:spLocks noGrp="1"/>
          </p:cNvSpPr>
          <p:nvPr>
            <p:ph type="body" sz="quarter" idx="17"/>
          </p:nvPr>
        </p:nvSpPr>
        <p:spPr/>
        <p:txBody>
          <a:bodyPr rtlCol="0"/>
          <a:lstStyle/>
          <a:p>
            <a:pPr rtl="0"/>
            <a:r>
              <a:rPr lang="en-GB" dirty="0"/>
              <a:t>Goal 1</a:t>
            </a:r>
            <a:endParaRPr lang="en-GB" b="0" dirty="0"/>
          </a:p>
        </p:txBody>
      </p:sp>
      <p:sp>
        <p:nvSpPr>
          <p:cNvPr id="18" name="Text Placeholder 17">
            <a:extLst>
              <a:ext uri="{FF2B5EF4-FFF2-40B4-BE49-F238E27FC236}">
                <a16:creationId xmlns:a16="http://schemas.microsoft.com/office/drawing/2014/main" id="{7C4F8DA7-E886-004E-BF5C-57F758638C48}"/>
              </a:ext>
            </a:extLst>
          </p:cNvPr>
          <p:cNvSpPr>
            <a:spLocks noGrp="1"/>
          </p:cNvSpPr>
          <p:nvPr>
            <p:ph type="body" sz="quarter" idx="25"/>
          </p:nvPr>
        </p:nvSpPr>
        <p:spPr/>
        <p:txBody>
          <a:bodyPr rtlCol="0"/>
          <a:lstStyle/>
          <a:p>
            <a:pPr rtl="0"/>
            <a:r>
              <a:rPr lang="en-GB" dirty="0"/>
              <a:t>Sourcing and securing additional space for counselling face to face</a:t>
            </a:r>
          </a:p>
          <a:p>
            <a:pPr rtl="0"/>
            <a:endParaRPr lang="en-GB" dirty="0"/>
          </a:p>
        </p:txBody>
      </p:sp>
      <p:sp>
        <p:nvSpPr>
          <p:cNvPr id="9" name="Text Placeholder 8">
            <a:extLst>
              <a:ext uri="{FF2B5EF4-FFF2-40B4-BE49-F238E27FC236}">
                <a16:creationId xmlns:a16="http://schemas.microsoft.com/office/drawing/2014/main" id="{ED8B5779-5EE4-C240-81CC-9E79ABAC8D00}"/>
              </a:ext>
            </a:extLst>
          </p:cNvPr>
          <p:cNvSpPr>
            <a:spLocks noGrp="1"/>
          </p:cNvSpPr>
          <p:nvPr>
            <p:ph type="body" sz="quarter" idx="23"/>
          </p:nvPr>
        </p:nvSpPr>
        <p:spPr/>
        <p:txBody>
          <a:bodyPr rtlCol="0"/>
          <a:lstStyle/>
          <a:p>
            <a:pPr rtl="0"/>
            <a:r>
              <a:rPr lang="en-GB" dirty="0"/>
              <a:t>Goal 2</a:t>
            </a:r>
            <a:endParaRPr lang="en-GB" b="0" dirty="0"/>
          </a:p>
        </p:txBody>
      </p:sp>
      <p:sp>
        <p:nvSpPr>
          <p:cNvPr id="12" name="Text Placeholder 11">
            <a:extLst>
              <a:ext uri="{FF2B5EF4-FFF2-40B4-BE49-F238E27FC236}">
                <a16:creationId xmlns:a16="http://schemas.microsoft.com/office/drawing/2014/main" id="{216523D7-988A-FE42-971D-2667A6578F6F}"/>
              </a:ext>
            </a:extLst>
          </p:cNvPr>
          <p:cNvSpPr>
            <a:spLocks noGrp="1"/>
          </p:cNvSpPr>
          <p:nvPr>
            <p:ph type="body" sz="quarter" idx="24"/>
          </p:nvPr>
        </p:nvSpPr>
        <p:spPr/>
        <p:txBody>
          <a:bodyPr rtlCol="0"/>
          <a:lstStyle/>
          <a:p>
            <a:pPr rtl="0"/>
            <a:r>
              <a:rPr lang="en-GB" dirty="0"/>
              <a:t>Funding strategy for a new premises</a:t>
            </a:r>
          </a:p>
          <a:p>
            <a:pPr rtl="0"/>
            <a:endParaRPr lang="en-GB" dirty="0"/>
          </a:p>
        </p:txBody>
      </p:sp>
      <p:sp>
        <p:nvSpPr>
          <p:cNvPr id="5" name="Text Placeholder 4">
            <a:extLst>
              <a:ext uri="{FF2B5EF4-FFF2-40B4-BE49-F238E27FC236}">
                <a16:creationId xmlns:a16="http://schemas.microsoft.com/office/drawing/2014/main" id="{B193897E-AAA2-CB47-95FF-056B8E141BE5}"/>
              </a:ext>
            </a:extLst>
          </p:cNvPr>
          <p:cNvSpPr>
            <a:spLocks noGrp="1"/>
          </p:cNvSpPr>
          <p:nvPr>
            <p:ph type="body" sz="quarter" idx="19"/>
          </p:nvPr>
        </p:nvSpPr>
        <p:spPr/>
        <p:txBody>
          <a:bodyPr rtlCol="0"/>
          <a:lstStyle/>
          <a:p>
            <a:pPr rtl="0"/>
            <a:r>
              <a:rPr lang="en-GB" dirty="0"/>
              <a:t>Goal 3</a:t>
            </a:r>
            <a:endParaRPr lang="en-GB" b="0" dirty="0"/>
          </a:p>
          <a:p>
            <a:pPr rtl="0"/>
            <a:endParaRPr lang="en-GB" dirty="0"/>
          </a:p>
        </p:txBody>
      </p:sp>
      <p:sp>
        <p:nvSpPr>
          <p:cNvPr id="16" name="Text Placeholder 15">
            <a:extLst>
              <a:ext uri="{FF2B5EF4-FFF2-40B4-BE49-F238E27FC236}">
                <a16:creationId xmlns:a16="http://schemas.microsoft.com/office/drawing/2014/main" id="{BFEDAFE0-0841-4C49-9745-2C88B5FE85C4}"/>
              </a:ext>
            </a:extLst>
          </p:cNvPr>
          <p:cNvSpPr>
            <a:spLocks noGrp="1"/>
          </p:cNvSpPr>
          <p:nvPr>
            <p:ph type="body" sz="quarter" idx="20"/>
          </p:nvPr>
        </p:nvSpPr>
        <p:spPr/>
        <p:txBody>
          <a:bodyPr rtlCol="0"/>
          <a:lstStyle/>
          <a:p>
            <a:pPr rtl="0"/>
            <a:r>
              <a:rPr lang="en-GB" dirty="0"/>
              <a:t>Become self funded so as to not require access to grants which can be time consuming</a:t>
            </a:r>
          </a:p>
        </p:txBody>
      </p:sp>
      <p:sp>
        <p:nvSpPr>
          <p:cNvPr id="7" name="Text Placeholder 6">
            <a:extLst>
              <a:ext uri="{FF2B5EF4-FFF2-40B4-BE49-F238E27FC236}">
                <a16:creationId xmlns:a16="http://schemas.microsoft.com/office/drawing/2014/main" id="{1C819DAE-3A0D-A34A-B7D3-A2FC746A68F3}"/>
              </a:ext>
            </a:extLst>
          </p:cNvPr>
          <p:cNvSpPr>
            <a:spLocks noGrp="1"/>
          </p:cNvSpPr>
          <p:nvPr>
            <p:ph type="body" sz="quarter" idx="21"/>
          </p:nvPr>
        </p:nvSpPr>
        <p:spPr/>
        <p:txBody>
          <a:bodyPr rtlCol="0"/>
          <a:lstStyle/>
          <a:p>
            <a:pPr rtl="0"/>
            <a:r>
              <a:rPr lang="en-GB" dirty="0"/>
              <a:t>Goal 4</a:t>
            </a:r>
            <a:endParaRPr lang="en-GB" b="0" dirty="0"/>
          </a:p>
        </p:txBody>
      </p:sp>
      <p:sp>
        <p:nvSpPr>
          <p:cNvPr id="14" name="Text Placeholder 13">
            <a:extLst>
              <a:ext uri="{FF2B5EF4-FFF2-40B4-BE49-F238E27FC236}">
                <a16:creationId xmlns:a16="http://schemas.microsoft.com/office/drawing/2014/main" id="{6EEB083F-87FF-1B43-8027-6134F03DA93B}"/>
              </a:ext>
            </a:extLst>
          </p:cNvPr>
          <p:cNvSpPr>
            <a:spLocks noGrp="1"/>
          </p:cNvSpPr>
          <p:nvPr>
            <p:ph type="body" sz="quarter" idx="22"/>
          </p:nvPr>
        </p:nvSpPr>
        <p:spPr/>
        <p:txBody>
          <a:bodyPr rtlCol="0"/>
          <a:lstStyle/>
          <a:p>
            <a:pPr rtl="0"/>
            <a:r>
              <a:rPr lang="en-GB" dirty="0"/>
              <a:t>Have a dedicated male services manager who can facilitate group work for males which is so needed</a:t>
            </a:r>
          </a:p>
          <a:p>
            <a:pPr rtl="0"/>
            <a:endParaRPr lang="en-GB" dirty="0"/>
          </a:p>
        </p:txBody>
      </p:sp>
      <p:sp>
        <p:nvSpPr>
          <p:cNvPr id="6" name="Footer Placeholder 5">
            <a:extLst>
              <a:ext uri="{FF2B5EF4-FFF2-40B4-BE49-F238E27FC236}">
                <a16:creationId xmlns:a16="http://schemas.microsoft.com/office/drawing/2014/main" id="{3073D890-4D0C-440B-A0D2-FE2E3B14F6BF}"/>
              </a:ext>
            </a:extLst>
          </p:cNvPr>
          <p:cNvSpPr>
            <a:spLocks noGrp="1"/>
          </p:cNvSpPr>
          <p:nvPr>
            <p:ph type="ftr" sz="quarter" idx="27"/>
          </p:nvPr>
        </p:nvSpPr>
        <p:spPr>
          <a:xfrm>
            <a:off x="8298180" y="6294120"/>
            <a:ext cx="1462788" cy="182880"/>
          </a:xfrm>
        </p:spPr>
        <p:txBody>
          <a:bodyPr rtlCol="0"/>
          <a:lstStyle/>
          <a:p>
            <a:pPr rtl="0"/>
            <a:r>
              <a:rPr lang="en-GB">
                <a:solidFill>
                  <a:schemeClr val="bg1"/>
                </a:solidFill>
              </a:rPr>
              <a:t>Annual Review</a:t>
            </a:r>
          </a:p>
        </p:txBody>
      </p:sp>
      <p:sp>
        <p:nvSpPr>
          <p:cNvPr id="8" name="Slide Number Placeholder 7">
            <a:extLst>
              <a:ext uri="{FF2B5EF4-FFF2-40B4-BE49-F238E27FC236}">
                <a16:creationId xmlns:a16="http://schemas.microsoft.com/office/drawing/2014/main" id="{449A274E-39AC-4802-84BB-E5ABF0747E74}"/>
              </a:ext>
            </a:extLst>
          </p:cNvPr>
          <p:cNvSpPr>
            <a:spLocks noGrp="1"/>
          </p:cNvSpPr>
          <p:nvPr>
            <p:ph type="sldNum" sz="quarter" idx="28"/>
          </p:nvPr>
        </p:nvSpPr>
        <p:spPr>
          <a:xfrm>
            <a:off x="11493500" y="6292334"/>
            <a:ext cx="412750" cy="182880"/>
          </a:xfrm>
        </p:spPr>
        <p:txBody>
          <a:bodyPr rtlCol="0"/>
          <a:lstStyle/>
          <a:p>
            <a:pPr rtl="0"/>
            <a:fld id="{7782931A-7D25-4B4B-9464-57AE418934A3}" type="slidenum">
              <a:rPr lang="en-GB" smtClean="0"/>
              <a:pPr rtl="0"/>
              <a:t>11</a:t>
            </a:fld>
            <a:endParaRPr lang="en-GB"/>
          </a:p>
        </p:txBody>
      </p:sp>
      <p:sp>
        <p:nvSpPr>
          <p:cNvPr id="10" name="Date Placeholder 5">
            <a:extLst>
              <a:ext uri="{FF2B5EF4-FFF2-40B4-BE49-F238E27FC236}">
                <a16:creationId xmlns:a16="http://schemas.microsoft.com/office/drawing/2014/main" id="{8425D861-ABCF-4EB9-BEE1-E4505944AACD}"/>
              </a:ext>
            </a:extLst>
          </p:cNvPr>
          <p:cNvSpPr txBox="1">
            <a:spLocks/>
          </p:cNvSpPr>
          <p:nvPr/>
        </p:nvSpPr>
        <p:spPr>
          <a:xfrm>
            <a:off x="9830818" y="6292334"/>
            <a:ext cx="1522982" cy="182880"/>
          </a:xfrm>
          <a:prstGeom prst="rect">
            <a:avLst/>
          </a:prstGeom>
        </p:spPr>
        <p:txBody>
          <a:bodyPr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GB" sz="1200" dirty="0">
                <a:solidFill>
                  <a:schemeClr val="bg1"/>
                </a:solidFill>
              </a:rPr>
              <a:t>March 2023</a:t>
            </a:r>
          </a:p>
        </p:txBody>
      </p:sp>
      <p:sp>
        <p:nvSpPr>
          <p:cNvPr id="4" name="Date Placeholder 3">
            <a:extLst>
              <a:ext uri="{FF2B5EF4-FFF2-40B4-BE49-F238E27FC236}">
                <a16:creationId xmlns:a16="http://schemas.microsoft.com/office/drawing/2014/main" id="{F0D00A1D-00AE-C5EB-55D9-D9B1E70F75F1}"/>
              </a:ext>
            </a:extLst>
          </p:cNvPr>
          <p:cNvSpPr>
            <a:spLocks noGrp="1"/>
          </p:cNvSpPr>
          <p:nvPr>
            <p:ph type="dt" sz="half" idx="26"/>
          </p:nvPr>
        </p:nvSpPr>
        <p:spPr/>
        <p:txBody>
          <a:bodyPr/>
          <a:lstStyle/>
          <a:p>
            <a:pPr rtl="0"/>
            <a:r>
              <a:rPr lang="en-US" noProof="0"/>
              <a:t>March 2023</a:t>
            </a:r>
            <a:endParaRPr lang="en-GB" noProof="0"/>
          </a:p>
        </p:txBody>
      </p:sp>
    </p:spTree>
    <p:extLst>
      <p:ext uri="{BB962C8B-B14F-4D97-AF65-F5344CB8AC3E}">
        <p14:creationId xmlns:p14="http://schemas.microsoft.com/office/powerpoint/2010/main" val="2381825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49BF9-BE3A-8444-BD4C-97AF8ABBD74E}"/>
              </a:ext>
            </a:extLst>
          </p:cNvPr>
          <p:cNvSpPr>
            <a:spLocks noGrp="1"/>
          </p:cNvSpPr>
          <p:nvPr>
            <p:ph type="title"/>
          </p:nvPr>
        </p:nvSpPr>
        <p:spPr/>
        <p:txBody>
          <a:bodyPr rtlCol="0"/>
          <a:lstStyle/>
          <a:p>
            <a:pPr rtl="0"/>
            <a:r>
              <a:rPr lang="en-GB"/>
              <a:t>Summary</a:t>
            </a:r>
          </a:p>
        </p:txBody>
      </p:sp>
      <p:sp>
        <p:nvSpPr>
          <p:cNvPr id="3" name="Text Placeholder 2">
            <a:extLst>
              <a:ext uri="{FF2B5EF4-FFF2-40B4-BE49-F238E27FC236}">
                <a16:creationId xmlns:a16="http://schemas.microsoft.com/office/drawing/2014/main" id="{8117664B-4754-7F4E-ADCF-6AF266499213}"/>
              </a:ext>
            </a:extLst>
          </p:cNvPr>
          <p:cNvSpPr>
            <a:spLocks noGrp="1"/>
          </p:cNvSpPr>
          <p:nvPr>
            <p:ph type="body" sz="quarter" idx="10"/>
          </p:nvPr>
        </p:nvSpPr>
        <p:spPr>
          <a:xfrm>
            <a:off x="1028700" y="2321922"/>
            <a:ext cx="4876800" cy="4153291"/>
          </a:xfrm>
        </p:spPr>
        <p:txBody>
          <a:bodyPr rtlCol="0"/>
          <a:lstStyle/>
          <a:p>
            <a:pPr marL="0" indent="0" rtl="0">
              <a:lnSpc>
                <a:spcPct val="100000"/>
              </a:lnSpc>
            </a:pPr>
            <a:r>
              <a:rPr lang="en-GB" b="1" dirty="0"/>
              <a:t>Our Charity is achieving its objectives</a:t>
            </a:r>
          </a:p>
          <a:p>
            <a:pPr marL="0" indent="0" rtl="0">
              <a:lnSpc>
                <a:spcPct val="100000"/>
              </a:lnSpc>
            </a:pPr>
            <a:r>
              <a:rPr lang="en-GB" dirty="0"/>
              <a:t>We have spent the past year Suring up our policies and procedures, and working towards achieving a service standard in line with other charities in the sector</a:t>
            </a:r>
          </a:p>
          <a:p>
            <a:pPr marL="0" indent="0" rtl="0">
              <a:lnSpc>
                <a:spcPct val="100000"/>
              </a:lnSpc>
            </a:pPr>
            <a:r>
              <a:rPr lang="en-GB" b="1" dirty="0"/>
              <a:t>We’re delivering for our clients</a:t>
            </a:r>
          </a:p>
          <a:p>
            <a:pPr marL="0" indent="0" rtl="0">
              <a:lnSpc>
                <a:spcPct val="100000"/>
              </a:lnSpc>
            </a:pPr>
            <a:r>
              <a:rPr lang="en-GB" dirty="0"/>
              <a:t>Last year we supported 246  clients with long term support </a:t>
            </a:r>
          </a:p>
          <a:p>
            <a:pPr marL="0" indent="0" rtl="0">
              <a:lnSpc>
                <a:spcPct val="100000"/>
              </a:lnSpc>
            </a:pPr>
            <a:endParaRPr lang="en-GB" dirty="0"/>
          </a:p>
          <a:p>
            <a:pPr marL="0" indent="0" rtl="0">
              <a:lnSpc>
                <a:spcPct val="100000"/>
              </a:lnSpc>
            </a:pPr>
            <a:r>
              <a:rPr lang="en-GB" b="1" dirty="0"/>
              <a:t>We put our clients first.</a:t>
            </a:r>
          </a:p>
          <a:p>
            <a:pPr marL="0" indent="0" rtl="0">
              <a:lnSpc>
                <a:spcPct val="100000"/>
              </a:lnSpc>
            </a:pPr>
            <a:r>
              <a:rPr lang="en-GB" dirty="0"/>
              <a:t>We are managing our waiting lists and supporting clients whilst they wait.</a:t>
            </a:r>
          </a:p>
        </p:txBody>
      </p:sp>
      <p:sp>
        <p:nvSpPr>
          <p:cNvPr id="4" name="Text Placeholder 3">
            <a:extLst>
              <a:ext uri="{FF2B5EF4-FFF2-40B4-BE49-F238E27FC236}">
                <a16:creationId xmlns:a16="http://schemas.microsoft.com/office/drawing/2014/main" id="{8B92D30E-08D1-F34C-AC54-52AB7886031F}"/>
              </a:ext>
            </a:extLst>
          </p:cNvPr>
          <p:cNvSpPr>
            <a:spLocks noGrp="1"/>
          </p:cNvSpPr>
          <p:nvPr>
            <p:ph type="body" sz="quarter" idx="11"/>
          </p:nvPr>
        </p:nvSpPr>
        <p:spPr/>
        <p:txBody>
          <a:bodyPr rtlCol="0"/>
          <a:lstStyle/>
          <a:p>
            <a:pPr rtl="0"/>
            <a:r>
              <a:rPr lang="en-GB" b="1" dirty="0"/>
              <a:t>Our clients give excellent feedback</a:t>
            </a:r>
          </a:p>
          <a:p>
            <a:pPr rtl="0"/>
            <a:r>
              <a:rPr lang="en-GB" dirty="0"/>
              <a:t>Our clients always give positive feedback </a:t>
            </a:r>
          </a:p>
          <a:p>
            <a:pPr rtl="0"/>
            <a:endParaRPr lang="en-GB" dirty="0"/>
          </a:p>
          <a:p>
            <a:pPr rtl="0"/>
            <a:r>
              <a:rPr lang="en-GB" b="1" dirty="0"/>
              <a:t>Our lived experience leadership team and volunteers, deliver a service that we are proud of.</a:t>
            </a:r>
          </a:p>
          <a:p>
            <a:pPr marL="0" indent="0" rtl="0"/>
            <a:r>
              <a:rPr lang="en-GB" dirty="0"/>
              <a:t> Every person who accesses our service has the opportunity to give back.</a:t>
            </a:r>
          </a:p>
        </p:txBody>
      </p:sp>
      <p:sp>
        <p:nvSpPr>
          <p:cNvPr id="6" name="Footer Placeholder 5">
            <a:extLst>
              <a:ext uri="{FF2B5EF4-FFF2-40B4-BE49-F238E27FC236}">
                <a16:creationId xmlns:a16="http://schemas.microsoft.com/office/drawing/2014/main" id="{FB8B588C-90A8-4A3F-AE4F-BB5E476D20B9}"/>
              </a:ext>
            </a:extLst>
          </p:cNvPr>
          <p:cNvSpPr>
            <a:spLocks noGrp="1"/>
          </p:cNvSpPr>
          <p:nvPr>
            <p:ph type="ftr" sz="quarter" idx="13"/>
          </p:nvPr>
        </p:nvSpPr>
        <p:spPr/>
        <p:txBody>
          <a:bodyPr rtlCol="0"/>
          <a:lstStyle/>
          <a:p>
            <a:pPr rtl="0"/>
            <a:r>
              <a:rPr lang="en-GB">
                <a:solidFill>
                  <a:schemeClr val="bg1"/>
                </a:solidFill>
              </a:rPr>
              <a:t>Annual Review</a:t>
            </a:r>
          </a:p>
        </p:txBody>
      </p:sp>
      <p:sp>
        <p:nvSpPr>
          <p:cNvPr id="7" name="Slide Number Placeholder 6">
            <a:extLst>
              <a:ext uri="{FF2B5EF4-FFF2-40B4-BE49-F238E27FC236}">
                <a16:creationId xmlns:a16="http://schemas.microsoft.com/office/drawing/2014/main" id="{F3B054C5-D38D-4250-8FB9-1381546143D5}"/>
              </a:ext>
            </a:extLst>
          </p:cNvPr>
          <p:cNvSpPr>
            <a:spLocks noGrp="1"/>
          </p:cNvSpPr>
          <p:nvPr>
            <p:ph type="sldNum" sz="quarter" idx="14"/>
          </p:nvPr>
        </p:nvSpPr>
        <p:spPr/>
        <p:txBody>
          <a:bodyPr rtlCol="0"/>
          <a:lstStyle/>
          <a:p>
            <a:pPr rtl="0"/>
            <a:fld id="{7782931A-7D25-4B4B-9464-57AE418934A3}" type="slidenum">
              <a:rPr lang="en-GB" smtClean="0"/>
              <a:pPr rtl="0"/>
              <a:t>12</a:t>
            </a:fld>
            <a:endParaRPr lang="en-GB"/>
          </a:p>
        </p:txBody>
      </p:sp>
      <p:sp>
        <p:nvSpPr>
          <p:cNvPr id="9" name="Date Placeholder 5">
            <a:extLst>
              <a:ext uri="{FF2B5EF4-FFF2-40B4-BE49-F238E27FC236}">
                <a16:creationId xmlns:a16="http://schemas.microsoft.com/office/drawing/2014/main" id="{2E07A819-28B9-4839-8C4E-63CAD96F11BC}"/>
              </a:ext>
            </a:extLst>
          </p:cNvPr>
          <p:cNvSpPr txBox="1">
            <a:spLocks/>
          </p:cNvSpPr>
          <p:nvPr/>
        </p:nvSpPr>
        <p:spPr>
          <a:xfrm>
            <a:off x="9830818" y="6292334"/>
            <a:ext cx="1522982" cy="182880"/>
          </a:xfrm>
          <a:prstGeom prst="rect">
            <a:avLst/>
          </a:prstGeom>
        </p:spPr>
        <p:txBody>
          <a:bodyPr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GB" sz="1200" dirty="0">
                <a:solidFill>
                  <a:schemeClr val="bg1"/>
                </a:solidFill>
              </a:rPr>
              <a:t>March 2023</a:t>
            </a:r>
          </a:p>
        </p:txBody>
      </p:sp>
      <p:sp>
        <p:nvSpPr>
          <p:cNvPr id="5" name="Date Placeholder 4">
            <a:extLst>
              <a:ext uri="{FF2B5EF4-FFF2-40B4-BE49-F238E27FC236}">
                <a16:creationId xmlns:a16="http://schemas.microsoft.com/office/drawing/2014/main" id="{C5BBC22F-49BC-5179-9EE7-387B99C68808}"/>
              </a:ext>
            </a:extLst>
          </p:cNvPr>
          <p:cNvSpPr>
            <a:spLocks noGrp="1"/>
          </p:cNvSpPr>
          <p:nvPr>
            <p:ph type="dt" sz="half" idx="12"/>
          </p:nvPr>
        </p:nvSpPr>
        <p:spPr/>
        <p:txBody>
          <a:bodyPr/>
          <a:lstStyle/>
          <a:p>
            <a:pPr rtl="0"/>
            <a:r>
              <a:rPr lang="en-US" noProof="0"/>
              <a:t>March 2023</a:t>
            </a:r>
            <a:endParaRPr lang="en-GB" noProof="0"/>
          </a:p>
        </p:txBody>
      </p:sp>
    </p:spTree>
    <p:extLst>
      <p:ext uri="{BB962C8B-B14F-4D97-AF65-F5344CB8AC3E}">
        <p14:creationId xmlns:p14="http://schemas.microsoft.com/office/powerpoint/2010/main" val="169679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324FA0-0DB4-3942-B6B8-27D09C4FFA0C}"/>
              </a:ext>
            </a:extLst>
          </p:cNvPr>
          <p:cNvSpPr>
            <a:spLocks noGrp="1"/>
          </p:cNvSpPr>
          <p:nvPr>
            <p:ph type="title"/>
          </p:nvPr>
        </p:nvSpPr>
        <p:spPr>
          <a:xfrm>
            <a:off x="1028700" y="999068"/>
            <a:ext cx="7810500" cy="645284"/>
          </a:xfrm>
        </p:spPr>
        <p:txBody>
          <a:bodyPr lIns="0" tIns="0" rIns="0" bIns="0" rtlCol="0" anchor="b">
            <a:normAutofit/>
          </a:bodyPr>
          <a:lstStyle/>
          <a:p>
            <a:r>
              <a:rPr lang="en-GB" dirty="0"/>
              <a:t>CONTENTS</a:t>
            </a:r>
          </a:p>
        </p:txBody>
      </p:sp>
      <p:sp>
        <p:nvSpPr>
          <p:cNvPr id="2" name="Text Placeholder 1">
            <a:extLst>
              <a:ext uri="{FF2B5EF4-FFF2-40B4-BE49-F238E27FC236}">
                <a16:creationId xmlns:a16="http://schemas.microsoft.com/office/drawing/2014/main" id="{E209607A-1079-0440-B136-F827E83999C2}"/>
              </a:ext>
            </a:extLst>
          </p:cNvPr>
          <p:cNvSpPr>
            <a:spLocks noGrp="1"/>
          </p:cNvSpPr>
          <p:nvPr>
            <p:ph type="body" sz="quarter" idx="11"/>
          </p:nvPr>
        </p:nvSpPr>
        <p:spPr>
          <a:xfrm>
            <a:off x="1028699" y="2230582"/>
            <a:ext cx="7810499" cy="3865418"/>
          </a:xfrm>
        </p:spPr>
        <p:txBody>
          <a:bodyPr rtlCol="0">
            <a:normAutofit lnSpcReduction="10000"/>
          </a:bodyPr>
          <a:lstStyle/>
          <a:p>
            <a:r>
              <a:rPr lang="en-US" b="1" kern="1200" dirty="0">
                <a:latin typeface="+mn-lt"/>
                <a:ea typeface="+mn-ea"/>
                <a:cs typeface="+mn-cs"/>
              </a:rPr>
              <a:t>01. </a:t>
            </a:r>
            <a:r>
              <a:rPr lang="en-US" kern="1200" dirty="0">
                <a:latin typeface="+mn-lt"/>
                <a:ea typeface="+mn-ea"/>
                <a:cs typeface="+mn-cs"/>
              </a:rPr>
              <a:t>Mission</a:t>
            </a:r>
          </a:p>
          <a:p>
            <a:r>
              <a:rPr lang="en-US" b="1" kern="1200" dirty="0">
                <a:latin typeface="+mn-lt"/>
                <a:ea typeface="+mn-ea"/>
                <a:cs typeface="+mn-cs"/>
              </a:rPr>
              <a:t>02. </a:t>
            </a:r>
            <a:r>
              <a:rPr lang="en-US" kern="1200" dirty="0">
                <a:latin typeface="+mn-lt"/>
                <a:ea typeface="+mn-ea"/>
                <a:cs typeface="+mn-cs"/>
              </a:rPr>
              <a:t>Results from last year</a:t>
            </a:r>
          </a:p>
          <a:p>
            <a:r>
              <a:rPr lang="en-US" b="1" kern="1200" dirty="0">
                <a:latin typeface="+mn-lt"/>
                <a:ea typeface="+mn-ea"/>
                <a:cs typeface="+mn-cs"/>
              </a:rPr>
              <a:t>03. </a:t>
            </a:r>
            <a:r>
              <a:rPr lang="en-US" kern="1200" dirty="0">
                <a:latin typeface="+mn-lt"/>
                <a:ea typeface="+mn-ea"/>
                <a:cs typeface="+mn-cs"/>
              </a:rPr>
              <a:t>Growth over the last 3 years</a:t>
            </a:r>
          </a:p>
          <a:p>
            <a:r>
              <a:rPr lang="en-US" b="1" kern="1200" dirty="0">
                <a:latin typeface="+mn-lt"/>
                <a:ea typeface="+mn-ea"/>
                <a:cs typeface="+mn-cs"/>
              </a:rPr>
              <a:t>04. </a:t>
            </a:r>
            <a:r>
              <a:rPr lang="en-US" kern="1200" dirty="0">
                <a:latin typeface="+mn-lt"/>
                <a:ea typeface="+mn-ea"/>
                <a:cs typeface="+mn-cs"/>
              </a:rPr>
              <a:t>Testimony from service user</a:t>
            </a:r>
          </a:p>
          <a:p>
            <a:r>
              <a:rPr lang="en-US" b="1" kern="1200" dirty="0">
                <a:latin typeface="+mn-lt"/>
                <a:ea typeface="+mn-ea"/>
                <a:cs typeface="+mn-cs"/>
              </a:rPr>
              <a:t>05. </a:t>
            </a:r>
            <a:r>
              <a:rPr lang="en-US" kern="1200" dirty="0">
                <a:latin typeface="+mn-lt"/>
                <a:ea typeface="+mn-ea"/>
                <a:cs typeface="+mn-cs"/>
              </a:rPr>
              <a:t>Testimony from volunteer</a:t>
            </a:r>
          </a:p>
          <a:p>
            <a:r>
              <a:rPr lang="en-US" b="1" kern="1200" dirty="0">
                <a:latin typeface="+mn-lt"/>
                <a:ea typeface="+mn-ea"/>
                <a:cs typeface="+mn-cs"/>
              </a:rPr>
              <a:t>06. </a:t>
            </a:r>
            <a:r>
              <a:rPr lang="en-US" dirty="0"/>
              <a:t>Supported by – Grants &amp; Charitable Trusts</a:t>
            </a:r>
          </a:p>
          <a:p>
            <a:r>
              <a:rPr lang="en-US" b="1" kern="1200" dirty="0">
                <a:latin typeface="+mn-lt"/>
                <a:ea typeface="+mn-ea"/>
                <a:cs typeface="+mn-cs"/>
              </a:rPr>
              <a:t>07. </a:t>
            </a:r>
            <a:r>
              <a:rPr lang="en-US" kern="1200" dirty="0">
                <a:latin typeface="+mn-lt"/>
                <a:ea typeface="+mn-ea"/>
                <a:cs typeface="+mn-cs"/>
              </a:rPr>
              <a:t>Supported by – Parish &amp; Town Councils</a:t>
            </a:r>
          </a:p>
          <a:p>
            <a:r>
              <a:rPr lang="en-US" b="1" kern="1200" dirty="0">
                <a:latin typeface="+mn-lt"/>
                <a:ea typeface="+mn-ea"/>
                <a:cs typeface="+mn-cs"/>
              </a:rPr>
              <a:t>08. </a:t>
            </a:r>
            <a:r>
              <a:rPr lang="en-US" kern="1200" dirty="0">
                <a:latin typeface="+mn-lt"/>
                <a:ea typeface="+mn-ea"/>
                <a:cs typeface="+mn-cs"/>
              </a:rPr>
              <a:t>Goals for 2023-24</a:t>
            </a:r>
          </a:p>
          <a:p>
            <a:r>
              <a:rPr lang="en-US" b="1" dirty="0"/>
              <a:t>09. </a:t>
            </a:r>
            <a:r>
              <a:rPr lang="en-US" dirty="0"/>
              <a:t>Long Term Goals</a:t>
            </a:r>
            <a:endParaRPr lang="en-US" kern="1200" dirty="0">
              <a:latin typeface="+mn-lt"/>
              <a:ea typeface="+mn-ea"/>
              <a:cs typeface="+mn-cs"/>
            </a:endParaRPr>
          </a:p>
          <a:p>
            <a:r>
              <a:rPr lang="en-US" b="1" dirty="0"/>
              <a:t>10</a:t>
            </a:r>
            <a:r>
              <a:rPr lang="en-US" b="1" kern="1200" dirty="0">
                <a:latin typeface="+mn-lt"/>
                <a:ea typeface="+mn-ea"/>
                <a:cs typeface="+mn-cs"/>
              </a:rPr>
              <a:t>. </a:t>
            </a:r>
            <a:r>
              <a:rPr lang="en-US" kern="1200" dirty="0">
                <a:latin typeface="+mn-lt"/>
                <a:ea typeface="+mn-ea"/>
                <a:cs typeface="+mn-cs"/>
              </a:rPr>
              <a:t>Summary</a:t>
            </a:r>
          </a:p>
          <a:p>
            <a:r>
              <a:rPr lang="en-US" b="1" dirty="0"/>
              <a:t>11. </a:t>
            </a:r>
            <a:r>
              <a:rPr lang="en-US" dirty="0"/>
              <a:t>Thank you </a:t>
            </a:r>
            <a:endParaRPr lang="en-US" kern="1200" dirty="0">
              <a:latin typeface="+mn-lt"/>
              <a:ea typeface="+mn-ea"/>
              <a:cs typeface="+mn-cs"/>
            </a:endParaRPr>
          </a:p>
          <a:p>
            <a:endParaRPr lang="en-US" kern="1200" dirty="0">
              <a:latin typeface="+mn-lt"/>
              <a:ea typeface="+mn-ea"/>
              <a:cs typeface="+mn-cs"/>
            </a:endParaRPr>
          </a:p>
          <a:p>
            <a:endParaRPr lang="en-US" kern="1200" dirty="0">
              <a:latin typeface="+mn-lt"/>
              <a:ea typeface="+mn-ea"/>
              <a:cs typeface="+mn-cs"/>
            </a:endParaRPr>
          </a:p>
        </p:txBody>
      </p:sp>
      <p:sp>
        <p:nvSpPr>
          <p:cNvPr id="12" name="Date Placeholder 4">
            <a:extLst>
              <a:ext uri="{FF2B5EF4-FFF2-40B4-BE49-F238E27FC236}">
                <a16:creationId xmlns:a16="http://schemas.microsoft.com/office/drawing/2014/main" id="{1405D852-F05A-50BD-8A67-D8A871278F39}"/>
              </a:ext>
            </a:extLst>
          </p:cNvPr>
          <p:cNvSpPr>
            <a:spLocks noGrp="1"/>
          </p:cNvSpPr>
          <p:nvPr>
            <p:ph type="dt" sz="half" idx="12"/>
          </p:nvPr>
        </p:nvSpPr>
        <p:spPr>
          <a:xfrm>
            <a:off x="9830818" y="6292334"/>
            <a:ext cx="1522982" cy="182880"/>
          </a:xfrm>
        </p:spPr>
        <p:txBody>
          <a:bodyPr/>
          <a:lstStyle/>
          <a:p>
            <a:pPr rtl="0">
              <a:spcAft>
                <a:spcPts val="600"/>
              </a:spcAft>
            </a:pPr>
            <a:r>
              <a:rPr lang="en-US" noProof="0"/>
              <a:t>March 2023</a:t>
            </a:r>
            <a:endParaRPr lang="en-GB" noProof="0" dirty="0"/>
          </a:p>
        </p:txBody>
      </p:sp>
      <p:sp>
        <p:nvSpPr>
          <p:cNvPr id="5" name="Footer Placeholder 4">
            <a:extLst>
              <a:ext uri="{FF2B5EF4-FFF2-40B4-BE49-F238E27FC236}">
                <a16:creationId xmlns:a16="http://schemas.microsoft.com/office/drawing/2014/main" id="{23AB3FA8-4599-46DB-9C0B-749220AC2384}"/>
              </a:ext>
            </a:extLst>
          </p:cNvPr>
          <p:cNvSpPr>
            <a:spLocks noGrp="1"/>
          </p:cNvSpPr>
          <p:nvPr>
            <p:ph type="ftr" sz="quarter" idx="13"/>
          </p:nvPr>
        </p:nvSpPr>
        <p:spPr>
          <a:xfrm>
            <a:off x="8298180" y="6294120"/>
            <a:ext cx="1462788" cy="182880"/>
          </a:xfrm>
        </p:spPr>
        <p:txBody>
          <a:bodyPr vert="horz" lIns="91440" tIns="45720" rIns="91440" bIns="45720" rtlCol="0" anchor="ctr">
            <a:normAutofit/>
          </a:bodyPr>
          <a:lstStyle/>
          <a:p>
            <a:pPr>
              <a:lnSpc>
                <a:spcPct val="90000"/>
              </a:lnSpc>
              <a:spcAft>
                <a:spcPts val="600"/>
              </a:spcAft>
            </a:pPr>
            <a:r>
              <a:rPr lang="en-GB" sz="600" b="1" kern="1200">
                <a:latin typeface="+mn-lt"/>
                <a:ea typeface="+mn-ea"/>
                <a:cs typeface="+mn-cs"/>
              </a:rPr>
              <a:t>Annual Review</a:t>
            </a:r>
          </a:p>
        </p:txBody>
      </p:sp>
      <p:sp>
        <p:nvSpPr>
          <p:cNvPr id="6" name="Slide Number Placeholder 5">
            <a:extLst>
              <a:ext uri="{FF2B5EF4-FFF2-40B4-BE49-F238E27FC236}">
                <a16:creationId xmlns:a16="http://schemas.microsoft.com/office/drawing/2014/main" id="{6841C65C-0714-4BCD-8550-1DD2C44FAD8F}"/>
              </a:ext>
            </a:extLst>
          </p:cNvPr>
          <p:cNvSpPr>
            <a:spLocks noGrp="1"/>
          </p:cNvSpPr>
          <p:nvPr>
            <p:ph type="sldNum" sz="quarter" idx="14"/>
          </p:nvPr>
        </p:nvSpPr>
        <p:spPr>
          <a:xfrm>
            <a:off x="11493500" y="6292334"/>
            <a:ext cx="412750" cy="182880"/>
          </a:xfrm>
        </p:spPr>
        <p:txBody>
          <a:bodyPr vert="horz" lIns="91440" tIns="45720" rIns="91440" bIns="45720" rtlCol="0" anchor="ctr">
            <a:normAutofit/>
          </a:bodyPr>
          <a:lstStyle/>
          <a:p>
            <a:pPr>
              <a:lnSpc>
                <a:spcPct val="90000"/>
              </a:lnSpc>
              <a:spcAft>
                <a:spcPts val="600"/>
              </a:spcAft>
            </a:pPr>
            <a:fld id="{7782931A-7D25-4B4B-9464-57AE418934A3}" type="slidenum">
              <a:rPr lang="en-GB" sz="600" smtClean="0"/>
              <a:pPr>
                <a:lnSpc>
                  <a:spcPct val="90000"/>
                </a:lnSpc>
                <a:spcAft>
                  <a:spcPts val="600"/>
                </a:spcAft>
              </a:pPr>
              <a:t>2</a:t>
            </a:fld>
            <a:endParaRPr lang="en-GB" sz="600"/>
          </a:p>
        </p:txBody>
      </p:sp>
    </p:spTree>
    <p:extLst>
      <p:ext uri="{BB962C8B-B14F-4D97-AF65-F5344CB8AC3E}">
        <p14:creationId xmlns:p14="http://schemas.microsoft.com/office/powerpoint/2010/main" val="738577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966EE-4FBD-534E-AAED-6C54465EF91C}"/>
              </a:ext>
            </a:extLst>
          </p:cNvPr>
          <p:cNvSpPr>
            <a:spLocks noGrp="1"/>
          </p:cNvSpPr>
          <p:nvPr>
            <p:ph type="title"/>
          </p:nvPr>
        </p:nvSpPr>
        <p:spPr/>
        <p:txBody>
          <a:bodyPr rtlCol="0"/>
          <a:lstStyle/>
          <a:p>
            <a:pPr rtl="0"/>
            <a:r>
              <a:rPr lang="en-GB" dirty="0"/>
              <a:t>Mission</a:t>
            </a:r>
          </a:p>
        </p:txBody>
      </p:sp>
      <p:sp>
        <p:nvSpPr>
          <p:cNvPr id="3" name="Content Placeholder 2">
            <a:extLst>
              <a:ext uri="{FF2B5EF4-FFF2-40B4-BE49-F238E27FC236}">
                <a16:creationId xmlns:a16="http://schemas.microsoft.com/office/drawing/2014/main" id="{0EC737E2-1EBF-6244-8E0A-274D170CCCE9}"/>
              </a:ext>
            </a:extLst>
          </p:cNvPr>
          <p:cNvSpPr>
            <a:spLocks noGrp="1"/>
          </p:cNvSpPr>
          <p:nvPr>
            <p:ph sz="half" idx="1"/>
          </p:nvPr>
        </p:nvSpPr>
        <p:spPr>
          <a:xfrm>
            <a:off x="942435" y="2078966"/>
            <a:ext cx="6096719" cy="3594578"/>
          </a:xfrm>
        </p:spPr>
        <p:txBody>
          <a:bodyPr rtlCol="0"/>
          <a:lstStyle/>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Arial" panose="020B0604020202020204" pitchFamily="34" charset="0"/>
              </a:rPr>
              <a:t>The purpose of Clean Slate is to provide long term emotional support for male and female survivors of abuse in the UK, particularly in Cherwell and wider Oxfordshire. We aim to encourage individuals to explore their own mental health needs and adopt positive coping strategies for long term recovery. To support Men, Women and their families who have been victim too or witnessed domestic, sexual, mental, emotional, and financial abuse.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rtl="0"/>
            <a:endParaRPr lang="en-GB" dirty="0"/>
          </a:p>
        </p:txBody>
      </p:sp>
      <p:pic>
        <p:nvPicPr>
          <p:cNvPr id="11" name="Picture Placeholder 10" descr="Paper Boats">
            <a:extLst>
              <a:ext uri="{FF2B5EF4-FFF2-40B4-BE49-F238E27FC236}">
                <a16:creationId xmlns:a16="http://schemas.microsoft.com/office/drawing/2014/main" id="{30FDF0A1-337F-4901-B663-86681B2274C8}"/>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p:pic>
      <p:sp>
        <p:nvSpPr>
          <p:cNvPr id="5" name="Footer Placeholder 4">
            <a:extLst>
              <a:ext uri="{FF2B5EF4-FFF2-40B4-BE49-F238E27FC236}">
                <a16:creationId xmlns:a16="http://schemas.microsoft.com/office/drawing/2014/main" id="{CD9C25C0-C28C-43A9-A830-FCBFC8BAA610}"/>
              </a:ext>
            </a:extLst>
          </p:cNvPr>
          <p:cNvSpPr>
            <a:spLocks noGrp="1"/>
          </p:cNvSpPr>
          <p:nvPr>
            <p:ph type="ftr" sz="quarter" idx="12"/>
          </p:nvPr>
        </p:nvSpPr>
        <p:spPr>
          <a:xfrm>
            <a:off x="8298180" y="6294120"/>
            <a:ext cx="1462788" cy="182880"/>
          </a:xfrm>
        </p:spPr>
        <p:txBody>
          <a:bodyPr rtlCol="0"/>
          <a:lstStyle/>
          <a:p>
            <a:pPr rtl="0"/>
            <a:r>
              <a:rPr lang="en-GB" dirty="0">
                <a:solidFill>
                  <a:schemeClr val="bg1"/>
                </a:solidFill>
              </a:rPr>
              <a:t>Annual Review</a:t>
            </a:r>
          </a:p>
        </p:txBody>
      </p:sp>
      <p:sp>
        <p:nvSpPr>
          <p:cNvPr id="6" name="Slide Number Placeholder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en-GB" smtClean="0"/>
              <a:pPr/>
              <a:t>3</a:t>
            </a:fld>
            <a:endParaRPr lang="en-GB" dirty="0"/>
          </a:p>
        </p:txBody>
      </p:sp>
      <p:sp>
        <p:nvSpPr>
          <p:cNvPr id="7" name="Date Placeholder 5">
            <a:extLst>
              <a:ext uri="{FF2B5EF4-FFF2-40B4-BE49-F238E27FC236}">
                <a16:creationId xmlns:a16="http://schemas.microsoft.com/office/drawing/2014/main" id="{719FF1EE-6B83-458B-AEC3-A49A6DE3BAFF}"/>
              </a:ext>
            </a:extLst>
          </p:cNvPr>
          <p:cNvSpPr txBox="1">
            <a:spLocks/>
          </p:cNvSpPr>
          <p:nvPr/>
        </p:nvSpPr>
        <p:spPr>
          <a:xfrm>
            <a:off x="9830818" y="6292334"/>
            <a:ext cx="1522982" cy="182880"/>
          </a:xfrm>
          <a:prstGeom prst="rect">
            <a:avLst/>
          </a:prstGeom>
        </p:spPr>
        <p:txBody>
          <a:bodyPr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GB" sz="1200" dirty="0">
                <a:solidFill>
                  <a:schemeClr val="bg1"/>
                </a:solidFill>
              </a:rPr>
              <a:t>March 2023</a:t>
            </a:r>
          </a:p>
        </p:txBody>
      </p:sp>
      <p:sp>
        <p:nvSpPr>
          <p:cNvPr id="4" name="Date Placeholder 3">
            <a:extLst>
              <a:ext uri="{FF2B5EF4-FFF2-40B4-BE49-F238E27FC236}">
                <a16:creationId xmlns:a16="http://schemas.microsoft.com/office/drawing/2014/main" id="{C5803716-7490-5B3D-8EC2-3C2B8EA64BB9}"/>
              </a:ext>
            </a:extLst>
          </p:cNvPr>
          <p:cNvSpPr>
            <a:spLocks noGrp="1"/>
          </p:cNvSpPr>
          <p:nvPr>
            <p:ph type="dt" sz="half" idx="11"/>
          </p:nvPr>
        </p:nvSpPr>
        <p:spPr/>
        <p:txBody>
          <a:bodyPr/>
          <a:lstStyle/>
          <a:p>
            <a:pPr rtl="0"/>
            <a:r>
              <a:rPr lang="en-US" noProof="0"/>
              <a:t>March 2023</a:t>
            </a:r>
            <a:endParaRPr lang="en-GB" noProof="0"/>
          </a:p>
        </p:txBody>
      </p:sp>
    </p:spTree>
    <p:extLst>
      <p:ext uri="{BB962C8B-B14F-4D97-AF65-F5344CB8AC3E}">
        <p14:creationId xmlns:p14="http://schemas.microsoft.com/office/powerpoint/2010/main" val="401783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4" descr="image of ladders against a wall.">
            <a:extLst>
              <a:ext uri="{FF2B5EF4-FFF2-40B4-BE49-F238E27FC236}">
                <a16:creationId xmlns:a16="http://schemas.microsoft.com/office/drawing/2014/main" id="{00F47B26-6646-4859-AAEF-1DC4DE3FD88F}"/>
              </a:ext>
            </a:extLst>
          </p:cNvPr>
          <p:cNvPicPr>
            <a:picLocks noGrp="1" noChangeAspect="1"/>
          </p:cNvPicPr>
          <p:nvPr>
            <p:ph type="pic" sz="quarter" idx="10"/>
          </p:nvPr>
        </p:nvPicPr>
        <p:blipFill>
          <a:blip r:embed="rId3">
            <a:grayscl/>
            <a:extLst>
              <a:ext uri="{BEBA8EAE-BF5A-486C-A8C5-ECC9F3942E4B}">
                <a14:imgProps xmlns:a14="http://schemas.microsoft.com/office/drawing/2010/main">
                  <a14:imgLayer r:embed="rId4">
                    <a14:imgEffect>
                      <a14:colorTemperature colorTemp="1500"/>
                    </a14:imgEffect>
                    <a14:imgEffect>
                      <a14:saturation sat="21000"/>
                    </a14:imgEffect>
                  </a14:imgLayer>
                </a14:imgProps>
              </a:ext>
              <a:ext uri="{28A0092B-C50C-407E-A947-70E740481C1C}">
                <a14:useLocalDpi xmlns:a14="http://schemas.microsoft.com/office/drawing/2010/main" val="0"/>
              </a:ext>
            </a:extLst>
          </a:blip>
          <a:srcRect/>
          <a:stretch>
            <a:fillRect/>
          </a:stretch>
        </p:blipFill>
        <p:spPr>
          <a:xfrm>
            <a:off x="0" y="0"/>
            <a:ext cx="12192000" cy="6858000"/>
          </a:xfrm>
        </p:spPr>
      </p:pic>
      <p:sp>
        <p:nvSpPr>
          <p:cNvPr id="10" name="Title 9">
            <a:extLst>
              <a:ext uri="{FF2B5EF4-FFF2-40B4-BE49-F238E27FC236}">
                <a16:creationId xmlns:a16="http://schemas.microsoft.com/office/drawing/2014/main" id="{F253E442-C966-BF47-A022-DDAA2A6FEA48}"/>
              </a:ext>
            </a:extLst>
          </p:cNvPr>
          <p:cNvSpPr>
            <a:spLocks noGrp="1"/>
          </p:cNvSpPr>
          <p:nvPr>
            <p:ph type="title"/>
          </p:nvPr>
        </p:nvSpPr>
        <p:spPr/>
        <p:txBody>
          <a:bodyPr rtlCol="0"/>
          <a:lstStyle/>
          <a:p>
            <a:pPr rtl="0"/>
            <a:r>
              <a:rPr lang="en-GB" dirty="0"/>
              <a:t>Last year</a:t>
            </a:r>
          </a:p>
        </p:txBody>
      </p:sp>
      <p:cxnSp>
        <p:nvCxnSpPr>
          <p:cNvPr id="6" name="Straight Connector 5">
            <a:extLst>
              <a:ext uri="{FF2B5EF4-FFF2-40B4-BE49-F238E27FC236}">
                <a16:creationId xmlns:a16="http://schemas.microsoft.com/office/drawing/2014/main" id="{FAD7BE2C-4E52-6E40-83F8-6BB9BB0244A2}"/>
              </a:ext>
              <a:ext uri="{C183D7F6-B498-43B3-948B-1728B52AA6E4}">
                <adec:decorative xmlns:adec="http://schemas.microsoft.com/office/drawing/2017/decorative" val="1"/>
              </a:ext>
            </a:extLst>
          </p:cNvPr>
          <p:cNvCxnSpPr>
            <a:cxnSpLocks/>
          </p:cNvCxnSpPr>
          <p:nvPr/>
        </p:nvCxnSpPr>
        <p:spPr>
          <a:xfrm>
            <a:off x="1036261" y="1876617"/>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F3145487-029F-0567-0267-BE899F744D10}"/>
              </a:ext>
            </a:extLst>
          </p:cNvPr>
          <p:cNvSpPr txBox="1"/>
          <p:nvPr/>
        </p:nvSpPr>
        <p:spPr>
          <a:xfrm>
            <a:off x="3978111" y="2347274"/>
            <a:ext cx="2117889" cy="1200329"/>
          </a:xfrm>
          <a:prstGeom prst="rect">
            <a:avLst/>
          </a:prstGeom>
          <a:solidFill>
            <a:schemeClr val="accent1"/>
          </a:solidFill>
        </p:spPr>
        <p:txBody>
          <a:bodyPr wrap="square" rtlCol="0">
            <a:spAutoFit/>
          </a:bodyPr>
          <a:lstStyle/>
          <a:p>
            <a:r>
              <a:rPr lang="en-GB" dirty="0"/>
              <a:t>We have taken on 2 trainee social workers to do their placements</a:t>
            </a:r>
          </a:p>
        </p:txBody>
      </p:sp>
      <p:sp>
        <p:nvSpPr>
          <p:cNvPr id="5" name="TextBox 4">
            <a:extLst>
              <a:ext uri="{FF2B5EF4-FFF2-40B4-BE49-F238E27FC236}">
                <a16:creationId xmlns:a16="http://schemas.microsoft.com/office/drawing/2014/main" id="{02253BCB-7EF9-1CC8-ECAD-F148A52EB8F1}"/>
              </a:ext>
            </a:extLst>
          </p:cNvPr>
          <p:cNvSpPr txBox="1"/>
          <p:nvPr/>
        </p:nvSpPr>
        <p:spPr>
          <a:xfrm>
            <a:off x="1480008" y="2743200"/>
            <a:ext cx="1640264" cy="1200329"/>
          </a:xfrm>
          <a:prstGeom prst="rect">
            <a:avLst/>
          </a:prstGeom>
          <a:solidFill>
            <a:schemeClr val="accent1"/>
          </a:solidFill>
        </p:spPr>
        <p:txBody>
          <a:bodyPr wrap="square" rtlCol="0">
            <a:spAutoFit/>
          </a:bodyPr>
          <a:lstStyle/>
          <a:p>
            <a:r>
              <a:rPr lang="en-GB" dirty="0"/>
              <a:t>We provided 2495 counselling hours</a:t>
            </a:r>
          </a:p>
        </p:txBody>
      </p:sp>
      <p:sp>
        <p:nvSpPr>
          <p:cNvPr id="8" name="TextBox 7">
            <a:extLst>
              <a:ext uri="{FF2B5EF4-FFF2-40B4-BE49-F238E27FC236}">
                <a16:creationId xmlns:a16="http://schemas.microsoft.com/office/drawing/2014/main" id="{87499C56-A30F-4118-E97D-41A4F8D1F1CE}"/>
              </a:ext>
            </a:extLst>
          </p:cNvPr>
          <p:cNvSpPr txBox="1"/>
          <p:nvPr/>
        </p:nvSpPr>
        <p:spPr>
          <a:xfrm>
            <a:off x="6315959" y="4223208"/>
            <a:ext cx="1866507" cy="923330"/>
          </a:xfrm>
          <a:prstGeom prst="rect">
            <a:avLst/>
          </a:prstGeom>
          <a:solidFill>
            <a:schemeClr val="accent1"/>
          </a:solidFill>
        </p:spPr>
        <p:txBody>
          <a:bodyPr wrap="square" rtlCol="0">
            <a:spAutoFit/>
          </a:bodyPr>
          <a:lstStyle/>
          <a:p>
            <a:r>
              <a:rPr lang="en-GB" dirty="0"/>
              <a:t>Freedom Programme</a:t>
            </a:r>
          </a:p>
          <a:p>
            <a:r>
              <a:rPr lang="en-GB" dirty="0"/>
              <a:t>65 participants</a:t>
            </a:r>
          </a:p>
        </p:txBody>
      </p:sp>
      <p:sp>
        <p:nvSpPr>
          <p:cNvPr id="9" name="TextBox 8">
            <a:extLst>
              <a:ext uri="{FF2B5EF4-FFF2-40B4-BE49-F238E27FC236}">
                <a16:creationId xmlns:a16="http://schemas.microsoft.com/office/drawing/2014/main" id="{16B44E66-6A71-1786-E80B-D1E571DF656D}"/>
              </a:ext>
            </a:extLst>
          </p:cNvPr>
          <p:cNvSpPr txBox="1"/>
          <p:nvPr/>
        </p:nvSpPr>
        <p:spPr>
          <a:xfrm>
            <a:off x="1515505" y="4595962"/>
            <a:ext cx="1733910" cy="923330"/>
          </a:xfrm>
          <a:prstGeom prst="rect">
            <a:avLst/>
          </a:prstGeom>
          <a:solidFill>
            <a:schemeClr val="accent1"/>
          </a:solidFill>
        </p:spPr>
        <p:txBody>
          <a:bodyPr wrap="square" rtlCol="0">
            <a:spAutoFit/>
          </a:bodyPr>
          <a:lstStyle/>
          <a:p>
            <a:r>
              <a:rPr lang="en-GB" dirty="0"/>
              <a:t>246 clients accessed counselling</a:t>
            </a:r>
          </a:p>
        </p:txBody>
      </p:sp>
      <p:sp>
        <p:nvSpPr>
          <p:cNvPr id="11" name="TextBox 10">
            <a:extLst>
              <a:ext uri="{FF2B5EF4-FFF2-40B4-BE49-F238E27FC236}">
                <a16:creationId xmlns:a16="http://schemas.microsoft.com/office/drawing/2014/main" id="{ED7380C2-5DA6-7C67-E3F4-1B4C40575F92}"/>
              </a:ext>
            </a:extLst>
          </p:cNvPr>
          <p:cNvSpPr txBox="1"/>
          <p:nvPr/>
        </p:nvSpPr>
        <p:spPr>
          <a:xfrm>
            <a:off x="6788728" y="2643420"/>
            <a:ext cx="1745672" cy="646331"/>
          </a:xfrm>
          <a:prstGeom prst="rect">
            <a:avLst/>
          </a:prstGeom>
          <a:solidFill>
            <a:schemeClr val="accent1"/>
          </a:solidFill>
        </p:spPr>
        <p:txBody>
          <a:bodyPr wrap="square" rtlCol="0">
            <a:spAutoFit/>
          </a:bodyPr>
          <a:lstStyle/>
          <a:p>
            <a:r>
              <a:rPr lang="en-GB" dirty="0"/>
              <a:t>48 Trainee Counsellors</a:t>
            </a:r>
          </a:p>
        </p:txBody>
      </p:sp>
      <p:sp>
        <p:nvSpPr>
          <p:cNvPr id="12" name="TextBox 11">
            <a:extLst>
              <a:ext uri="{FF2B5EF4-FFF2-40B4-BE49-F238E27FC236}">
                <a16:creationId xmlns:a16="http://schemas.microsoft.com/office/drawing/2014/main" id="{EA0C421E-04C9-2C70-60D5-43A2D87C96D0}"/>
              </a:ext>
            </a:extLst>
          </p:cNvPr>
          <p:cNvSpPr txBox="1"/>
          <p:nvPr/>
        </p:nvSpPr>
        <p:spPr>
          <a:xfrm>
            <a:off x="8654473" y="3547603"/>
            <a:ext cx="1640264" cy="646331"/>
          </a:xfrm>
          <a:prstGeom prst="rect">
            <a:avLst/>
          </a:prstGeom>
          <a:solidFill>
            <a:schemeClr val="accent1"/>
          </a:solidFill>
        </p:spPr>
        <p:txBody>
          <a:bodyPr wrap="square" rtlCol="0">
            <a:spAutoFit/>
          </a:bodyPr>
          <a:lstStyle/>
          <a:p>
            <a:r>
              <a:rPr lang="en-GB" dirty="0"/>
              <a:t>5 Qualified counsellors</a:t>
            </a:r>
          </a:p>
        </p:txBody>
      </p:sp>
      <p:sp>
        <p:nvSpPr>
          <p:cNvPr id="13" name="TextBox 12">
            <a:extLst>
              <a:ext uri="{FF2B5EF4-FFF2-40B4-BE49-F238E27FC236}">
                <a16:creationId xmlns:a16="http://schemas.microsoft.com/office/drawing/2014/main" id="{6D117D1A-C7C2-D158-09DD-A1D3C88EFE71}"/>
              </a:ext>
            </a:extLst>
          </p:cNvPr>
          <p:cNvSpPr txBox="1"/>
          <p:nvPr/>
        </p:nvSpPr>
        <p:spPr>
          <a:xfrm>
            <a:off x="4007439" y="3870768"/>
            <a:ext cx="1117600" cy="923330"/>
          </a:xfrm>
          <a:prstGeom prst="rect">
            <a:avLst/>
          </a:prstGeom>
          <a:solidFill>
            <a:schemeClr val="accent1"/>
          </a:solidFill>
        </p:spPr>
        <p:txBody>
          <a:bodyPr wrap="square" rtlCol="0">
            <a:spAutoFit/>
          </a:bodyPr>
          <a:lstStyle/>
          <a:p>
            <a:r>
              <a:rPr lang="en-GB" dirty="0"/>
              <a:t>5 Peer support workers</a:t>
            </a:r>
          </a:p>
        </p:txBody>
      </p:sp>
      <p:sp>
        <p:nvSpPr>
          <p:cNvPr id="14" name="Footer Placeholder 4">
            <a:extLst>
              <a:ext uri="{FF2B5EF4-FFF2-40B4-BE49-F238E27FC236}">
                <a16:creationId xmlns:a16="http://schemas.microsoft.com/office/drawing/2014/main" id="{FA5A574F-7908-9B27-F7CA-096665B33014}"/>
              </a:ext>
            </a:extLst>
          </p:cNvPr>
          <p:cNvSpPr txBox="1">
            <a:spLocks/>
          </p:cNvSpPr>
          <p:nvPr/>
        </p:nvSpPr>
        <p:spPr>
          <a:xfrm>
            <a:off x="7530860" y="6294119"/>
            <a:ext cx="2230108" cy="192925"/>
          </a:xfrm>
          <a:prstGeom prst="rect">
            <a:avLst/>
          </a:prstGeom>
        </p:spPr>
        <p:txBody>
          <a:bodyPr rtlCol="0"/>
          <a:ls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solidFill>
                  <a:schemeClr val="bg1"/>
                </a:solidFill>
              </a:rPr>
              <a:t>Annual Review</a:t>
            </a:r>
            <a:endParaRPr lang="en-GB" dirty="0">
              <a:solidFill>
                <a:schemeClr val="bg1"/>
              </a:solidFill>
            </a:endParaRPr>
          </a:p>
        </p:txBody>
      </p:sp>
      <p:sp>
        <p:nvSpPr>
          <p:cNvPr id="15" name="Date Placeholder 5">
            <a:extLst>
              <a:ext uri="{FF2B5EF4-FFF2-40B4-BE49-F238E27FC236}">
                <a16:creationId xmlns:a16="http://schemas.microsoft.com/office/drawing/2014/main" id="{00D5B407-8AFC-5190-E8BF-BC0276D794E3}"/>
              </a:ext>
            </a:extLst>
          </p:cNvPr>
          <p:cNvSpPr txBox="1">
            <a:spLocks/>
          </p:cNvSpPr>
          <p:nvPr/>
        </p:nvSpPr>
        <p:spPr>
          <a:xfrm>
            <a:off x="9533246" y="6398202"/>
            <a:ext cx="1522982" cy="182880"/>
          </a:xfrm>
          <a:prstGeom prst="rect">
            <a:avLst/>
          </a:prstGeom>
        </p:spPr>
        <p:txBody>
          <a:bodyPr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GB" sz="1200" dirty="0">
                <a:solidFill>
                  <a:schemeClr val="bg1"/>
                </a:solidFill>
              </a:rPr>
              <a:t>March 2023</a:t>
            </a:r>
          </a:p>
        </p:txBody>
      </p:sp>
      <p:sp>
        <p:nvSpPr>
          <p:cNvPr id="16" name="Slide Number Placeholder 5">
            <a:extLst>
              <a:ext uri="{FF2B5EF4-FFF2-40B4-BE49-F238E27FC236}">
                <a16:creationId xmlns:a16="http://schemas.microsoft.com/office/drawing/2014/main" id="{6537E454-4460-31B4-E62A-54C8086ACB76}"/>
              </a:ext>
            </a:extLst>
          </p:cNvPr>
          <p:cNvSpPr txBox="1">
            <a:spLocks/>
          </p:cNvSpPr>
          <p:nvPr/>
        </p:nvSpPr>
        <p:spPr>
          <a:xfrm>
            <a:off x="11350604" y="6294118"/>
            <a:ext cx="412750" cy="192925"/>
          </a:xfrm>
          <a:prstGeom prst="rect">
            <a:avLst/>
          </a:prstGeom>
        </p:spPr>
        <p:txBody>
          <a:bodyPr rtlCol="0"/>
          <a:ls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782931A-7D25-4B4B-9464-57AE418934A3}" type="slidenum">
              <a:rPr lang="en-GB" smtClean="0">
                <a:solidFill>
                  <a:schemeClr val="bg1"/>
                </a:solidFill>
              </a:rPr>
              <a:pPr/>
              <a:t>4</a:t>
            </a:fld>
            <a:endParaRPr lang="en-GB" dirty="0">
              <a:solidFill>
                <a:schemeClr val="bg1"/>
              </a:solidFill>
            </a:endParaRPr>
          </a:p>
        </p:txBody>
      </p:sp>
    </p:spTree>
    <p:extLst>
      <p:ext uri="{BB962C8B-B14F-4D97-AF65-F5344CB8AC3E}">
        <p14:creationId xmlns:p14="http://schemas.microsoft.com/office/powerpoint/2010/main" val="2072174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4391A8-86CF-7246-9C31-CC6670044FDA}"/>
              </a:ext>
            </a:extLst>
          </p:cNvPr>
          <p:cNvSpPr>
            <a:spLocks noGrp="1"/>
          </p:cNvSpPr>
          <p:nvPr>
            <p:ph type="title"/>
          </p:nvPr>
        </p:nvSpPr>
        <p:spPr/>
        <p:txBody>
          <a:bodyPr rtlCol="0"/>
          <a:lstStyle/>
          <a:p>
            <a:pPr rtl="0"/>
            <a:r>
              <a:rPr lang="en-GB" dirty="0"/>
              <a:t>Growth over the last 3 years</a:t>
            </a:r>
          </a:p>
        </p:txBody>
      </p:sp>
      <p:sp>
        <p:nvSpPr>
          <p:cNvPr id="5" name="Footer Placeholder 4">
            <a:extLst>
              <a:ext uri="{FF2B5EF4-FFF2-40B4-BE49-F238E27FC236}">
                <a16:creationId xmlns:a16="http://schemas.microsoft.com/office/drawing/2014/main" id="{B26F5772-47E8-412F-A4E9-2F4CECCBF51E}"/>
              </a:ext>
            </a:extLst>
          </p:cNvPr>
          <p:cNvSpPr>
            <a:spLocks noGrp="1"/>
          </p:cNvSpPr>
          <p:nvPr>
            <p:ph type="ftr" sz="quarter" idx="13"/>
          </p:nvPr>
        </p:nvSpPr>
        <p:spPr>
          <a:xfrm>
            <a:off x="8298180" y="6294120"/>
            <a:ext cx="1462788" cy="182880"/>
          </a:xfrm>
        </p:spPr>
        <p:txBody>
          <a:bodyPr rtlCol="0"/>
          <a:lstStyle/>
          <a:p>
            <a:pPr rtl="0"/>
            <a:r>
              <a:rPr lang="en-GB" dirty="0">
                <a:solidFill>
                  <a:schemeClr val="bg1"/>
                </a:solidFill>
              </a:rPr>
              <a:t>Annual Review</a:t>
            </a:r>
          </a:p>
        </p:txBody>
      </p:sp>
      <p:sp>
        <p:nvSpPr>
          <p:cNvPr id="6" name="Slide Number Placeholder 5">
            <a:extLst>
              <a:ext uri="{FF2B5EF4-FFF2-40B4-BE49-F238E27FC236}">
                <a16:creationId xmlns:a16="http://schemas.microsoft.com/office/drawing/2014/main" id="{5D82835A-A332-4647-B267-D78B14BFA4A8}"/>
              </a:ext>
            </a:extLst>
          </p:cNvPr>
          <p:cNvSpPr>
            <a:spLocks noGrp="1"/>
          </p:cNvSpPr>
          <p:nvPr>
            <p:ph type="sldNum" sz="quarter" idx="14"/>
          </p:nvPr>
        </p:nvSpPr>
        <p:spPr>
          <a:xfrm>
            <a:off x="11493500" y="6292334"/>
            <a:ext cx="412750" cy="182880"/>
          </a:xfrm>
        </p:spPr>
        <p:txBody>
          <a:bodyPr rtlCol="0"/>
          <a:lstStyle/>
          <a:p>
            <a:pPr rtl="0"/>
            <a:fld id="{7782931A-7D25-4B4B-9464-57AE418934A3}" type="slidenum">
              <a:rPr lang="en-GB" smtClean="0"/>
              <a:pPr/>
              <a:t>5</a:t>
            </a:fld>
            <a:endParaRPr lang="en-GB" dirty="0"/>
          </a:p>
        </p:txBody>
      </p:sp>
      <p:sp>
        <p:nvSpPr>
          <p:cNvPr id="8" name="Date Placeholder 5">
            <a:extLst>
              <a:ext uri="{FF2B5EF4-FFF2-40B4-BE49-F238E27FC236}">
                <a16:creationId xmlns:a16="http://schemas.microsoft.com/office/drawing/2014/main" id="{0DFE5B8A-5828-4516-A415-9A54A005F6C8}"/>
              </a:ext>
            </a:extLst>
          </p:cNvPr>
          <p:cNvSpPr txBox="1">
            <a:spLocks/>
          </p:cNvSpPr>
          <p:nvPr/>
        </p:nvSpPr>
        <p:spPr>
          <a:xfrm>
            <a:off x="9830818" y="6292334"/>
            <a:ext cx="1522982" cy="182880"/>
          </a:xfrm>
          <a:prstGeom prst="rect">
            <a:avLst/>
          </a:prstGeom>
        </p:spPr>
        <p:txBody>
          <a:bodyPr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GB" sz="1200" dirty="0">
                <a:solidFill>
                  <a:schemeClr val="bg1"/>
                </a:solidFill>
              </a:rPr>
              <a:t>March 2023</a:t>
            </a:r>
          </a:p>
        </p:txBody>
      </p:sp>
      <p:graphicFrame>
        <p:nvGraphicFramePr>
          <p:cNvPr id="11" name="Chart Placeholder 10">
            <a:extLst>
              <a:ext uri="{FF2B5EF4-FFF2-40B4-BE49-F238E27FC236}">
                <a16:creationId xmlns:a16="http://schemas.microsoft.com/office/drawing/2014/main" id="{9B35B61A-5940-5B53-5874-BDE01E54D2D2}"/>
              </a:ext>
            </a:extLst>
          </p:cNvPr>
          <p:cNvGraphicFramePr>
            <a:graphicFrameLocks noGrp="1"/>
          </p:cNvGraphicFramePr>
          <p:nvPr>
            <p:ph type="chart" sz="quarter" idx="11"/>
            <p:extLst>
              <p:ext uri="{D42A27DB-BD31-4B8C-83A1-F6EECF244321}">
                <p14:modId xmlns:p14="http://schemas.microsoft.com/office/powerpoint/2010/main" val="1363886191"/>
              </p:ext>
            </p:extLst>
          </p:nvPr>
        </p:nvGraphicFramePr>
        <p:xfrm>
          <a:off x="950913" y="2286000"/>
          <a:ext cx="9145587" cy="3165475"/>
        </p:xfrm>
        <a:graphic>
          <a:graphicData uri="http://schemas.openxmlformats.org/drawingml/2006/chart">
            <c:chart xmlns:c="http://schemas.openxmlformats.org/drawingml/2006/chart" xmlns:r="http://schemas.openxmlformats.org/officeDocument/2006/relationships" r:id="rId3"/>
          </a:graphicData>
        </a:graphic>
      </p:graphicFrame>
      <p:sp>
        <p:nvSpPr>
          <p:cNvPr id="12" name="Date Placeholder 11">
            <a:extLst>
              <a:ext uri="{FF2B5EF4-FFF2-40B4-BE49-F238E27FC236}">
                <a16:creationId xmlns:a16="http://schemas.microsoft.com/office/drawing/2014/main" id="{E17D801C-AA18-CC7F-B864-EF2BEFB575BD}"/>
              </a:ext>
            </a:extLst>
          </p:cNvPr>
          <p:cNvSpPr>
            <a:spLocks noGrp="1"/>
          </p:cNvSpPr>
          <p:nvPr>
            <p:ph type="dt" sz="half" idx="12"/>
          </p:nvPr>
        </p:nvSpPr>
        <p:spPr/>
        <p:txBody>
          <a:bodyPr/>
          <a:lstStyle/>
          <a:p>
            <a:pPr rtl="0"/>
            <a:r>
              <a:rPr lang="en-US" noProof="0"/>
              <a:t>March 2023</a:t>
            </a:r>
            <a:endParaRPr lang="en-GB" noProof="0"/>
          </a:p>
        </p:txBody>
      </p:sp>
    </p:spTree>
    <p:extLst>
      <p:ext uri="{BB962C8B-B14F-4D97-AF65-F5344CB8AC3E}">
        <p14:creationId xmlns:p14="http://schemas.microsoft.com/office/powerpoint/2010/main" val="2351439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DC4DCC-46DD-4ED5-93DF-7D5D252BFF95}"/>
              </a:ext>
            </a:extLst>
          </p:cNvPr>
          <p:cNvSpPr>
            <a:spLocks noGrp="1"/>
          </p:cNvSpPr>
          <p:nvPr>
            <p:ph type="title"/>
          </p:nvPr>
        </p:nvSpPr>
        <p:spPr>
          <a:xfrm>
            <a:off x="806031" y="331800"/>
            <a:ext cx="1589372" cy="1325563"/>
          </a:xfrm>
        </p:spPr>
        <p:txBody>
          <a:bodyPr rtlCol="0"/>
          <a:lstStyle/>
          <a:p>
            <a:pPr rtl="0"/>
            <a:r>
              <a:rPr lang="en-GB" dirty="0"/>
              <a:t>“</a:t>
            </a:r>
          </a:p>
        </p:txBody>
      </p:sp>
      <p:sp>
        <p:nvSpPr>
          <p:cNvPr id="2" name="Text Placeholder 1">
            <a:extLst>
              <a:ext uri="{FF2B5EF4-FFF2-40B4-BE49-F238E27FC236}">
                <a16:creationId xmlns:a16="http://schemas.microsoft.com/office/drawing/2014/main" id="{EDC35020-811A-6347-8ACA-87D6CC930F63}"/>
              </a:ext>
            </a:extLst>
          </p:cNvPr>
          <p:cNvSpPr>
            <a:spLocks noGrp="1"/>
          </p:cNvSpPr>
          <p:nvPr>
            <p:ph type="body" sz="quarter" idx="10"/>
          </p:nvPr>
        </p:nvSpPr>
        <p:spPr>
          <a:xfrm>
            <a:off x="1201821" y="2175908"/>
            <a:ext cx="9555318" cy="2989263"/>
          </a:xfrm>
        </p:spPr>
        <p:txBody>
          <a:bodyPr rtlCol="0"/>
          <a:lstStyle/>
          <a:p>
            <a:pPr rtl="0"/>
            <a:r>
              <a:rPr lang="en-GB" sz="1200" b="0" i="1" dirty="0">
                <a:solidFill>
                  <a:srgbClr val="000000"/>
                </a:solidFill>
                <a:effectLst/>
                <a:latin typeface="Arial" panose="020B0604020202020204" pitchFamily="34" charset="0"/>
              </a:rPr>
              <a:t>When I started the process of looking for help I really thought what I needed was a rigid, step focused, quick-fix approach to my problems because that is my job and the way I tend to approach most things. I was shocked to realise that all I needed and wanted was someone that I could trust to ask how I was feeling and to help me understand myself. I felt immediately comforted by </a:t>
            </a:r>
            <a:r>
              <a:rPr lang="en-GB" sz="1200" b="0" i="1" dirty="0" err="1">
                <a:solidFill>
                  <a:srgbClr val="000000"/>
                </a:solidFill>
                <a:effectLst/>
                <a:latin typeface="Arial" panose="020B0604020202020204" pitchFamily="34" charset="0"/>
              </a:rPr>
              <a:t>Poppi’s</a:t>
            </a:r>
            <a:r>
              <a:rPr lang="en-GB" sz="1200" b="0" i="1" dirty="0">
                <a:solidFill>
                  <a:srgbClr val="000000"/>
                </a:solidFill>
                <a:effectLst/>
                <a:latin typeface="Arial" panose="020B0604020202020204" pitchFamily="34" charset="0"/>
              </a:rPr>
              <a:t> energy and felt like I could trust her straight away when talking about very difficult topics. </a:t>
            </a:r>
            <a:r>
              <a:rPr lang="en-GB" sz="1200" b="0" i="1" dirty="0" err="1">
                <a:solidFill>
                  <a:srgbClr val="000000"/>
                </a:solidFill>
                <a:effectLst/>
                <a:latin typeface="Arial" panose="020B0604020202020204" pitchFamily="34" charset="0"/>
              </a:rPr>
              <a:t>Poppi</a:t>
            </a:r>
            <a:r>
              <a:rPr lang="en-GB" sz="1200" b="0" i="1" dirty="0">
                <a:solidFill>
                  <a:srgbClr val="000000"/>
                </a:solidFill>
                <a:effectLst/>
                <a:latin typeface="Arial" panose="020B0604020202020204" pitchFamily="34" charset="0"/>
              </a:rPr>
              <a:t> is very present in the sessions and will often pick up on small details from previous sessions which makes me feel very heard and something I really appreciated. Her holistic approach was completely new to me and, whilst it helped me to process my main problems, I genuinely believe I will be using these skills and ways of thinking for the rest of my life for (probably) all aspects of my life. </a:t>
            </a:r>
            <a:r>
              <a:rPr lang="en-GB" sz="1200" b="0" i="1" dirty="0" err="1">
                <a:solidFill>
                  <a:srgbClr val="000000"/>
                </a:solidFill>
                <a:effectLst/>
                <a:latin typeface="Arial" panose="020B0604020202020204" pitchFamily="34" charset="0"/>
              </a:rPr>
              <a:t>Poppi</a:t>
            </a:r>
            <a:r>
              <a:rPr lang="en-GB" sz="1200" b="0" i="1" dirty="0">
                <a:solidFill>
                  <a:srgbClr val="000000"/>
                </a:solidFill>
                <a:effectLst/>
                <a:latin typeface="Arial" panose="020B0604020202020204" pitchFamily="34" charset="0"/>
              </a:rPr>
              <a:t> is very authentic and I don’t feel like I am a subject or client, I feel like I am talking to a non-judging, neutral, listening ear who will pick up on her own energy and mine when discussing different things. This can be extremely validating for someone who has never felt very validated. From </a:t>
            </a:r>
            <a:r>
              <a:rPr lang="en-GB" sz="1200" b="0" i="1" dirty="0" err="1">
                <a:solidFill>
                  <a:srgbClr val="000000"/>
                </a:solidFill>
                <a:effectLst/>
                <a:latin typeface="Arial" panose="020B0604020202020204" pitchFamily="34" charset="0"/>
              </a:rPr>
              <a:t>Poppi</a:t>
            </a:r>
            <a:r>
              <a:rPr lang="en-GB" sz="1200" b="0" i="1" dirty="0">
                <a:solidFill>
                  <a:srgbClr val="000000"/>
                </a:solidFill>
                <a:effectLst/>
                <a:latin typeface="Arial" panose="020B0604020202020204" pitchFamily="34" charset="0"/>
              </a:rPr>
              <a:t> I have learnt about trusting your gut, checking in on yourself, grounding techniques and being ok with setting boundaries to name a few tools. I had one session per week with </a:t>
            </a:r>
            <a:r>
              <a:rPr lang="en-GB" sz="1200" b="0" i="1" dirty="0" err="1">
                <a:solidFill>
                  <a:srgbClr val="000000"/>
                </a:solidFill>
                <a:effectLst/>
                <a:latin typeface="Arial" panose="020B0604020202020204" pitchFamily="34" charset="0"/>
              </a:rPr>
              <a:t>Poppi</a:t>
            </a:r>
            <a:r>
              <a:rPr lang="en-GB" sz="1200" b="0" i="1" dirty="0">
                <a:solidFill>
                  <a:srgbClr val="000000"/>
                </a:solidFill>
                <a:effectLst/>
                <a:latin typeface="Arial" panose="020B0604020202020204" pitchFamily="34" charset="0"/>
              </a:rPr>
              <a:t> but when I had a particularly challenging week she made herself very available to have another, last minute session which I was very grateful for. </a:t>
            </a:r>
            <a:r>
              <a:rPr lang="en-GB" sz="1200" b="0" i="1" dirty="0" err="1">
                <a:solidFill>
                  <a:srgbClr val="000000"/>
                </a:solidFill>
                <a:effectLst/>
                <a:latin typeface="Arial" panose="020B0604020202020204" pitchFamily="34" charset="0"/>
              </a:rPr>
              <a:t>Poppi</a:t>
            </a:r>
            <a:r>
              <a:rPr lang="en-GB" sz="1200" b="0" i="1" dirty="0">
                <a:solidFill>
                  <a:srgbClr val="000000"/>
                </a:solidFill>
                <a:effectLst/>
                <a:latin typeface="Arial" panose="020B0604020202020204" pitchFamily="34" charset="0"/>
              </a:rPr>
              <a:t> has changed my life and I feel incredibly lucky that our paths met and only wish that others can find her as I did.</a:t>
            </a:r>
            <a:endParaRPr lang="en-GB" sz="1200" dirty="0"/>
          </a:p>
        </p:txBody>
      </p:sp>
      <p:sp>
        <p:nvSpPr>
          <p:cNvPr id="4" name="Footer Placeholder 3">
            <a:extLst>
              <a:ext uri="{FF2B5EF4-FFF2-40B4-BE49-F238E27FC236}">
                <a16:creationId xmlns:a16="http://schemas.microsoft.com/office/drawing/2014/main" id="{9237C169-F2B5-4068-A5B4-805706D81579}"/>
              </a:ext>
            </a:extLst>
          </p:cNvPr>
          <p:cNvSpPr>
            <a:spLocks noGrp="1"/>
          </p:cNvSpPr>
          <p:nvPr>
            <p:ph type="ftr" sz="quarter" idx="12"/>
          </p:nvPr>
        </p:nvSpPr>
        <p:spPr>
          <a:xfrm>
            <a:off x="8298180" y="6294120"/>
            <a:ext cx="1462788" cy="182880"/>
          </a:xfrm>
        </p:spPr>
        <p:txBody>
          <a:bodyPr rtlCol="0"/>
          <a:lstStyle/>
          <a:p>
            <a:pPr rtl="0"/>
            <a:r>
              <a:rPr lang="en-GB">
                <a:solidFill>
                  <a:schemeClr val="bg1"/>
                </a:solidFill>
              </a:rPr>
              <a:t>Annual Review</a:t>
            </a:r>
          </a:p>
        </p:txBody>
      </p:sp>
      <p:sp>
        <p:nvSpPr>
          <p:cNvPr id="5" name="Slide Number Placeholder 4">
            <a:extLst>
              <a:ext uri="{FF2B5EF4-FFF2-40B4-BE49-F238E27FC236}">
                <a16:creationId xmlns:a16="http://schemas.microsoft.com/office/drawing/2014/main" id="{5978C4B2-02EF-4CCF-8822-E0B9DF4345B4}"/>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en-GB" smtClean="0"/>
              <a:pPr rtl="0"/>
              <a:t>6</a:t>
            </a:fld>
            <a:endParaRPr lang="en-GB"/>
          </a:p>
        </p:txBody>
      </p:sp>
      <p:sp>
        <p:nvSpPr>
          <p:cNvPr id="6" name="Date Placeholder 5">
            <a:extLst>
              <a:ext uri="{FF2B5EF4-FFF2-40B4-BE49-F238E27FC236}">
                <a16:creationId xmlns:a16="http://schemas.microsoft.com/office/drawing/2014/main" id="{C63CE280-53A4-4B4B-85A9-ECEFCCE65A87}"/>
              </a:ext>
            </a:extLst>
          </p:cNvPr>
          <p:cNvSpPr txBox="1">
            <a:spLocks/>
          </p:cNvSpPr>
          <p:nvPr/>
        </p:nvSpPr>
        <p:spPr>
          <a:xfrm>
            <a:off x="9830818" y="6292334"/>
            <a:ext cx="1522982" cy="182880"/>
          </a:xfrm>
          <a:prstGeom prst="rect">
            <a:avLst/>
          </a:prstGeom>
        </p:spPr>
        <p:txBody>
          <a:bodyPr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GB" sz="1200" dirty="0">
                <a:solidFill>
                  <a:schemeClr val="bg1"/>
                </a:solidFill>
              </a:rPr>
              <a:t>March 2023</a:t>
            </a:r>
          </a:p>
        </p:txBody>
      </p:sp>
      <p:sp>
        <p:nvSpPr>
          <p:cNvPr id="3" name="Date Placeholder 2">
            <a:extLst>
              <a:ext uri="{FF2B5EF4-FFF2-40B4-BE49-F238E27FC236}">
                <a16:creationId xmlns:a16="http://schemas.microsoft.com/office/drawing/2014/main" id="{AC1303E7-7BFD-2423-DA98-CAC9A2511258}"/>
              </a:ext>
            </a:extLst>
          </p:cNvPr>
          <p:cNvSpPr>
            <a:spLocks noGrp="1"/>
          </p:cNvSpPr>
          <p:nvPr>
            <p:ph type="dt" sz="half" idx="11"/>
          </p:nvPr>
        </p:nvSpPr>
        <p:spPr/>
        <p:txBody>
          <a:bodyPr/>
          <a:lstStyle/>
          <a:p>
            <a:pPr rtl="0"/>
            <a:r>
              <a:rPr lang="en-US" noProof="0"/>
              <a:t>March 2023</a:t>
            </a:r>
            <a:endParaRPr lang="en-GB" noProof="0"/>
          </a:p>
        </p:txBody>
      </p:sp>
    </p:spTree>
    <p:extLst>
      <p:ext uri="{BB962C8B-B14F-4D97-AF65-F5344CB8AC3E}">
        <p14:creationId xmlns:p14="http://schemas.microsoft.com/office/powerpoint/2010/main" val="3398884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DC4DCC-46DD-4ED5-93DF-7D5D252BFF95}"/>
              </a:ext>
            </a:extLst>
          </p:cNvPr>
          <p:cNvSpPr>
            <a:spLocks noGrp="1"/>
          </p:cNvSpPr>
          <p:nvPr>
            <p:ph type="title"/>
          </p:nvPr>
        </p:nvSpPr>
        <p:spPr>
          <a:xfrm>
            <a:off x="806031" y="331800"/>
            <a:ext cx="1589372" cy="1325563"/>
          </a:xfrm>
        </p:spPr>
        <p:txBody>
          <a:bodyPr rtlCol="0"/>
          <a:lstStyle/>
          <a:p>
            <a:pPr rtl="0"/>
            <a:r>
              <a:rPr lang="en-GB" dirty="0"/>
              <a:t>“</a:t>
            </a:r>
          </a:p>
        </p:txBody>
      </p:sp>
      <p:sp>
        <p:nvSpPr>
          <p:cNvPr id="2" name="Text Placeholder 1">
            <a:extLst>
              <a:ext uri="{FF2B5EF4-FFF2-40B4-BE49-F238E27FC236}">
                <a16:creationId xmlns:a16="http://schemas.microsoft.com/office/drawing/2014/main" id="{EDC35020-811A-6347-8ACA-87D6CC930F63}"/>
              </a:ext>
            </a:extLst>
          </p:cNvPr>
          <p:cNvSpPr>
            <a:spLocks noGrp="1"/>
          </p:cNvSpPr>
          <p:nvPr>
            <p:ph type="body" sz="quarter" idx="10"/>
          </p:nvPr>
        </p:nvSpPr>
        <p:spPr>
          <a:xfrm>
            <a:off x="1219074" y="2184534"/>
            <a:ext cx="7810500" cy="2989263"/>
          </a:xfrm>
        </p:spPr>
        <p:txBody>
          <a:bodyPr rtlCol="0"/>
          <a:lstStyle/>
          <a:p>
            <a:pPr rtl="0"/>
            <a:r>
              <a:rPr lang="en-GB" sz="1400" b="0" i="0" dirty="0">
                <a:solidFill>
                  <a:srgbClr val="424242"/>
                </a:solidFill>
                <a:effectLst/>
                <a:latin typeface="Segoe UI" panose="020B0502040204020203" pitchFamily="34" charset="0"/>
              </a:rPr>
              <a:t>I wanted to take this opportunity to thank you and the team and to say how amazing it is that you are able to offer these services to people who need it and for as long as they need them.  This has made a huge difference to both of these clients in particular and I have seen them grow and look to positive futures.  They are both young and I hope having been brave enough and able to access the therapy early in their lives they will go on to have very happy futures.</a:t>
            </a:r>
            <a:endParaRPr lang="en-GB" sz="1400" dirty="0"/>
          </a:p>
        </p:txBody>
      </p:sp>
      <p:sp>
        <p:nvSpPr>
          <p:cNvPr id="4" name="Footer Placeholder 3">
            <a:extLst>
              <a:ext uri="{FF2B5EF4-FFF2-40B4-BE49-F238E27FC236}">
                <a16:creationId xmlns:a16="http://schemas.microsoft.com/office/drawing/2014/main" id="{9237C169-F2B5-4068-A5B4-805706D81579}"/>
              </a:ext>
            </a:extLst>
          </p:cNvPr>
          <p:cNvSpPr>
            <a:spLocks noGrp="1"/>
          </p:cNvSpPr>
          <p:nvPr>
            <p:ph type="ftr" sz="quarter" idx="12"/>
          </p:nvPr>
        </p:nvSpPr>
        <p:spPr>
          <a:xfrm>
            <a:off x="8298180" y="6294120"/>
            <a:ext cx="1462788" cy="182880"/>
          </a:xfrm>
        </p:spPr>
        <p:txBody>
          <a:bodyPr rtlCol="0"/>
          <a:lstStyle/>
          <a:p>
            <a:pPr rtl="0"/>
            <a:r>
              <a:rPr lang="en-GB">
                <a:solidFill>
                  <a:schemeClr val="bg1"/>
                </a:solidFill>
              </a:rPr>
              <a:t>Annual Review</a:t>
            </a:r>
          </a:p>
        </p:txBody>
      </p:sp>
      <p:sp>
        <p:nvSpPr>
          <p:cNvPr id="5" name="Slide Number Placeholder 4">
            <a:extLst>
              <a:ext uri="{FF2B5EF4-FFF2-40B4-BE49-F238E27FC236}">
                <a16:creationId xmlns:a16="http://schemas.microsoft.com/office/drawing/2014/main" id="{5978C4B2-02EF-4CCF-8822-E0B9DF4345B4}"/>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en-GB" smtClean="0"/>
              <a:pPr rtl="0"/>
              <a:t>7</a:t>
            </a:fld>
            <a:endParaRPr lang="en-GB"/>
          </a:p>
        </p:txBody>
      </p:sp>
      <p:sp>
        <p:nvSpPr>
          <p:cNvPr id="6" name="Date Placeholder 5">
            <a:extLst>
              <a:ext uri="{FF2B5EF4-FFF2-40B4-BE49-F238E27FC236}">
                <a16:creationId xmlns:a16="http://schemas.microsoft.com/office/drawing/2014/main" id="{C63CE280-53A4-4B4B-85A9-ECEFCCE65A87}"/>
              </a:ext>
            </a:extLst>
          </p:cNvPr>
          <p:cNvSpPr txBox="1">
            <a:spLocks/>
          </p:cNvSpPr>
          <p:nvPr/>
        </p:nvSpPr>
        <p:spPr>
          <a:xfrm>
            <a:off x="9830818" y="6292334"/>
            <a:ext cx="1522982" cy="182880"/>
          </a:xfrm>
          <a:prstGeom prst="rect">
            <a:avLst/>
          </a:prstGeom>
        </p:spPr>
        <p:txBody>
          <a:bodyPr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GB" sz="1200" dirty="0">
                <a:solidFill>
                  <a:schemeClr val="bg1"/>
                </a:solidFill>
              </a:rPr>
              <a:t>March 2023</a:t>
            </a:r>
          </a:p>
        </p:txBody>
      </p:sp>
      <p:sp>
        <p:nvSpPr>
          <p:cNvPr id="3" name="Date Placeholder 2">
            <a:extLst>
              <a:ext uri="{FF2B5EF4-FFF2-40B4-BE49-F238E27FC236}">
                <a16:creationId xmlns:a16="http://schemas.microsoft.com/office/drawing/2014/main" id="{EB83FD08-84F0-99C4-1697-46BA643529F5}"/>
              </a:ext>
            </a:extLst>
          </p:cNvPr>
          <p:cNvSpPr>
            <a:spLocks noGrp="1"/>
          </p:cNvSpPr>
          <p:nvPr>
            <p:ph type="dt" sz="half" idx="11"/>
          </p:nvPr>
        </p:nvSpPr>
        <p:spPr/>
        <p:txBody>
          <a:bodyPr/>
          <a:lstStyle/>
          <a:p>
            <a:pPr rtl="0"/>
            <a:r>
              <a:rPr lang="en-US" noProof="0"/>
              <a:t>March 2023</a:t>
            </a:r>
            <a:endParaRPr lang="en-GB" noProof="0"/>
          </a:p>
        </p:txBody>
      </p:sp>
    </p:spTree>
    <p:extLst>
      <p:ext uri="{BB962C8B-B14F-4D97-AF65-F5344CB8AC3E}">
        <p14:creationId xmlns:p14="http://schemas.microsoft.com/office/powerpoint/2010/main" val="2401459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F3C7C96A-221C-AE40-93BD-DEE8EB1C21D2}"/>
              </a:ext>
            </a:extLst>
          </p:cNvPr>
          <p:cNvSpPr>
            <a:spLocks noGrp="1"/>
          </p:cNvSpPr>
          <p:nvPr>
            <p:ph type="body" sz="quarter" idx="10"/>
          </p:nvPr>
        </p:nvSpPr>
        <p:spPr>
          <a:xfrm>
            <a:off x="1028700" y="2147454"/>
            <a:ext cx="9896894" cy="3362472"/>
          </a:xfrm>
        </p:spPr>
        <p:txBody>
          <a:bodyPr numCol="3" rtlCol="0"/>
          <a:lstStyle/>
          <a:p>
            <a:pPr algn="just">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Stagecoach giving for good                                                               </a:t>
            </a:r>
          </a:p>
          <a:p>
            <a:pPr algn="just">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Leeds building society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Doris field day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 E Lawrence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Arnold Clark</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Bishop of Oxford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Albert Hunt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Pye charitable trust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Anton Jurgens charitable trust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Magdalen Trust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Foyle foundation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Souter charitable trust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Bicester Village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National lottery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rtl="0"/>
            <a:endParaRPr lang="en-GB" dirty="0"/>
          </a:p>
        </p:txBody>
      </p:sp>
      <p:sp>
        <p:nvSpPr>
          <p:cNvPr id="42" name="Title 41">
            <a:extLst>
              <a:ext uri="{FF2B5EF4-FFF2-40B4-BE49-F238E27FC236}">
                <a16:creationId xmlns:a16="http://schemas.microsoft.com/office/drawing/2014/main" id="{0A330894-D0C4-D546-8FD0-57BDEB2A0285}"/>
              </a:ext>
            </a:extLst>
          </p:cNvPr>
          <p:cNvSpPr>
            <a:spLocks noGrp="1"/>
          </p:cNvSpPr>
          <p:nvPr>
            <p:ph type="title"/>
          </p:nvPr>
        </p:nvSpPr>
        <p:spPr/>
        <p:txBody>
          <a:bodyPr rtlCol="0"/>
          <a:lstStyle/>
          <a:p>
            <a:pPr rtl="0"/>
            <a:r>
              <a:rPr lang="en-GB" dirty="0"/>
              <a:t>Grants &amp; Charitable Trusts</a:t>
            </a:r>
          </a:p>
        </p:txBody>
      </p:sp>
      <p:sp>
        <p:nvSpPr>
          <p:cNvPr id="3" name="Footer Placeholder 2">
            <a:extLst>
              <a:ext uri="{FF2B5EF4-FFF2-40B4-BE49-F238E27FC236}">
                <a16:creationId xmlns:a16="http://schemas.microsoft.com/office/drawing/2014/main" id="{994758E9-C1B5-4D69-B912-35A2A1CB68FA}"/>
              </a:ext>
            </a:extLst>
          </p:cNvPr>
          <p:cNvSpPr>
            <a:spLocks noGrp="1"/>
          </p:cNvSpPr>
          <p:nvPr>
            <p:ph type="ftr" sz="quarter" idx="12"/>
          </p:nvPr>
        </p:nvSpPr>
        <p:spPr/>
        <p:txBody>
          <a:bodyPr rtlCol="0"/>
          <a:lstStyle/>
          <a:p>
            <a:pPr rtl="0"/>
            <a:r>
              <a:rPr lang="en-GB">
                <a:solidFill>
                  <a:schemeClr val="bg1"/>
                </a:solidFill>
              </a:rPr>
              <a:t>Annual Review</a:t>
            </a:r>
          </a:p>
        </p:txBody>
      </p:sp>
      <p:sp>
        <p:nvSpPr>
          <p:cNvPr id="4" name="Slide Number Placeholder 3">
            <a:extLst>
              <a:ext uri="{FF2B5EF4-FFF2-40B4-BE49-F238E27FC236}">
                <a16:creationId xmlns:a16="http://schemas.microsoft.com/office/drawing/2014/main" id="{71D6E789-A9CA-435C-99DB-6EAF638305E4}"/>
              </a:ext>
            </a:extLst>
          </p:cNvPr>
          <p:cNvSpPr>
            <a:spLocks noGrp="1"/>
          </p:cNvSpPr>
          <p:nvPr>
            <p:ph type="sldNum" sz="quarter" idx="13"/>
          </p:nvPr>
        </p:nvSpPr>
        <p:spPr/>
        <p:txBody>
          <a:bodyPr rtlCol="0"/>
          <a:lstStyle/>
          <a:p>
            <a:pPr rtl="0"/>
            <a:fld id="{7782931A-7D25-4B4B-9464-57AE418934A3}" type="slidenum">
              <a:rPr lang="en-GB" smtClean="0"/>
              <a:pPr rtl="0"/>
              <a:t>8</a:t>
            </a:fld>
            <a:endParaRPr lang="en-GB" dirty="0"/>
          </a:p>
        </p:txBody>
      </p:sp>
      <p:sp>
        <p:nvSpPr>
          <p:cNvPr id="11" name="Date Placeholder 5">
            <a:extLst>
              <a:ext uri="{FF2B5EF4-FFF2-40B4-BE49-F238E27FC236}">
                <a16:creationId xmlns:a16="http://schemas.microsoft.com/office/drawing/2014/main" id="{6C6346DC-7777-4F8C-A7D0-2021B190C080}"/>
              </a:ext>
            </a:extLst>
          </p:cNvPr>
          <p:cNvSpPr txBox="1">
            <a:spLocks/>
          </p:cNvSpPr>
          <p:nvPr/>
        </p:nvSpPr>
        <p:spPr>
          <a:xfrm>
            <a:off x="9830818" y="6292334"/>
            <a:ext cx="1522982" cy="182880"/>
          </a:xfrm>
          <a:prstGeom prst="rect">
            <a:avLst/>
          </a:prstGeom>
        </p:spPr>
        <p:txBody>
          <a:bodyPr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GB" sz="1200" dirty="0">
                <a:solidFill>
                  <a:schemeClr val="bg1"/>
                </a:solidFill>
              </a:rPr>
              <a:t>March 2023</a:t>
            </a:r>
          </a:p>
        </p:txBody>
      </p:sp>
    </p:spTree>
    <p:extLst>
      <p:ext uri="{BB962C8B-B14F-4D97-AF65-F5344CB8AC3E}">
        <p14:creationId xmlns:p14="http://schemas.microsoft.com/office/powerpoint/2010/main" val="3285891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le 41">
            <a:extLst>
              <a:ext uri="{FF2B5EF4-FFF2-40B4-BE49-F238E27FC236}">
                <a16:creationId xmlns:a16="http://schemas.microsoft.com/office/drawing/2014/main" id="{0A330894-D0C4-D546-8FD0-57BDEB2A0285}"/>
              </a:ext>
            </a:extLst>
          </p:cNvPr>
          <p:cNvSpPr>
            <a:spLocks noGrp="1"/>
          </p:cNvSpPr>
          <p:nvPr>
            <p:ph type="title"/>
          </p:nvPr>
        </p:nvSpPr>
        <p:spPr/>
        <p:txBody>
          <a:bodyPr rtlCol="0"/>
          <a:lstStyle/>
          <a:p>
            <a:pPr rtl="0"/>
            <a:r>
              <a:rPr lang="en-GB" dirty="0"/>
              <a:t>Parish &amp; Town Councils</a:t>
            </a:r>
          </a:p>
        </p:txBody>
      </p:sp>
      <p:sp>
        <p:nvSpPr>
          <p:cNvPr id="3" name="Footer Placeholder 2">
            <a:extLst>
              <a:ext uri="{FF2B5EF4-FFF2-40B4-BE49-F238E27FC236}">
                <a16:creationId xmlns:a16="http://schemas.microsoft.com/office/drawing/2014/main" id="{994758E9-C1B5-4D69-B912-35A2A1CB68FA}"/>
              </a:ext>
            </a:extLst>
          </p:cNvPr>
          <p:cNvSpPr>
            <a:spLocks noGrp="1"/>
          </p:cNvSpPr>
          <p:nvPr>
            <p:ph type="ftr" sz="quarter" idx="12"/>
          </p:nvPr>
        </p:nvSpPr>
        <p:spPr/>
        <p:txBody>
          <a:bodyPr rtlCol="0"/>
          <a:lstStyle/>
          <a:p>
            <a:pPr rtl="0"/>
            <a:r>
              <a:rPr lang="en-GB">
                <a:solidFill>
                  <a:schemeClr val="bg1"/>
                </a:solidFill>
              </a:rPr>
              <a:t>Annual Review</a:t>
            </a:r>
          </a:p>
        </p:txBody>
      </p:sp>
      <p:sp>
        <p:nvSpPr>
          <p:cNvPr id="4" name="Slide Number Placeholder 3">
            <a:extLst>
              <a:ext uri="{FF2B5EF4-FFF2-40B4-BE49-F238E27FC236}">
                <a16:creationId xmlns:a16="http://schemas.microsoft.com/office/drawing/2014/main" id="{71D6E789-A9CA-435C-99DB-6EAF638305E4}"/>
              </a:ext>
            </a:extLst>
          </p:cNvPr>
          <p:cNvSpPr>
            <a:spLocks noGrp="1"/>
          </p:cNvSpPr>
          <p:nvPr>
            <p:ph type="sldNum" sz="quarter" idx="13"/>
          </p:nvPr>
        </p:nvSpPr>
        <p:spPr/>
        <p:txBody>
          <a:bodyPr rtlCol="0"/>
          <a:lstStyle/>
          <a:p>
            <a:pPr rtl="0"/>
            <a:r>
              <a:rPr lang="en-GB" dirty="0"/>
              <a:t>9</a:t>
            </a:r>
          </a:p>
        </p:txBody>
      </p:sp>
      <p:sp>
        <p:nvSpPr>
          <p:cNvPr id="11" name="Date Placeholder 5">
            <a:extLst>
              <a:ext uri="{FF2B5EF4-FFF2-40B4-BE49-F238E27FC236}">
                <a16:creationId xmlns:a16="http://schemas.microsoft.com/office/drawing/2014/main" id="{6C6346DC-7777-4F8C-A7D0-2021B190C080}"/>
              </a:ext>
            </a:extLst>
          </p:cNvPr>
          <p:cNvSpPr txBox="1">
            <a:spLocks/>
          </p:cNvSpPr>
          <p:nvPr/>
        </p:nvSpPr>
        <p:spPr>
          <a:xfrm>
            <a:off x="9830818" y="6292334"/>
            <a:ext cx="1522982" cy="182880"/>
          </a:xfrm>
          <a:prstGeom prst="rect">
            <a:avLst/>
          </a:prstGeom>
        </p:spPr>
        <p:txBody>
          <a:bodyPr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GB" sz="1200" dirty="0">
                <a:solidFill>
                  <a:schemeClr val="bg1"/>
                </a:solidFill>
              </a:rPr>
              <a:t>March 2023</a:t>
            </a:r>
          </a:p>
        </p:txBody>
      </p:sp>
      <p:graphicFrame>
        <p:nvGraphicFramePr>
          <p:cNvPr id="2" name="Table 1">
            <a:extLst>
              <a:ext uri="{FF2B5EF4-FFF2-40B4-BE49-F238E27FC236}">
                <a16:creationId xmlns:a16="http://schemas.microsoft.com/office/drawing/2014/main" id="{973042F0-68E7-521A-C1CB-21072BC1949D}"/>
              </a:ext>
            </a:extLst>
          </p:cNvPr>
          <p:cNvGraphicFramePr>
            <a:graphicFrameLocks noGrp="1"/>
          </p:cNvGraphicFramePr>
          <p:nvPr>
            <p:extLst>
              <p:ext uri="{D42A27DB-BD31-4B8C-83A1-F6EECF244321}">
                <p14:modId xmlns:p14="http://schemas.microsoft.com/office/powerpoint/2010/main" val="3565374020"/>
              </p:ext>
            </p:extLst>
          </p:nvPr>
        </p:nvGraphicFramePr>
        <p:xfrm>
          <a:off x="1028700" y="2208055"/>
          <a:ext cx="3111979" cy="3429000"/>
        </p:xfrm>
        <a:graphic>
          <a:graphicData uri="http://schemas.openxmlformats.org/drawingml/2006/table">
            <a:tbl>
              <a:tblPr>
                <a:tableStyleId>{5C22544A-7EE6-4342-B048-85BDC9FD1C3A}</a:tableStyleId>
              </a:tblPr>
              <a:tblGrid>
                <a:gridCol w="3111979">
                  <a:extLst>
                    <a:ext uri="{9D8B030D-6E8A-4147-A177-3AD203B41FA5}">
                      <a16:colId xmlns:a16="http://schemas.microsoft.com/office/drawing/2014/main" val="2695018549"/>
                    </a:ext>
                  </a:extLst>
                </a:gridCol>
              </a:tblGrid>
              <a:tr h="190500">
                <a:tc>
                  <a:txBody>
                    <a:bodyPr/>
                    <a:lstStyle/>
                    <a:p>
                      <a:pPr algn="l" fontAlgn="b"/>
                      <a:r>
                        <a:rPr lang="en-GB" sz="1100" u="none" strike="noStrike">
                          <a:effectLst/>
                        </a:rPr>
                        <a:t>Steventon Parish Council</a:t>
                      </a:r>
                      <a:endParaRPr lang="en-GB" sz="1100" b="0" i="0" u="none" strike="noStrike">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99871650"/>
                  </a:ext>
                </a:extLst>
              </a:tr>
              <a:tr h="190500">
                <a:tc>
                  <a:txBody>
                    <a:bodyPr/>
                    <a:lstStyle/>
                    <a:p>
                      <a:pPr algn="l" fontAlgn="b"/>
                      <a:r>
                        <a:rPr lang="en-GB" sz="1100" u="none" strike="noStrike">
                          <a:effectLst/>
                        </a:rPr>
                        <a:t>Caversfield Parish Council</a:t>
                      </a:r>
                      <a:endParaRPr lang="en-GB" sz="1100" b="0" i="0" u="none" strike="noStrike">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55505920"/>
                  </a:ext>
                </a:extLst>
              </a:tr>
              <a:tr h="190500">
                <a:tc>
                  <a:txBody>
                    <a:bodyPr/>
                    <a:lstStyle/>
                    <a:p>
                      <a:pPr algn="l" fontAlgn="b"/>
                      <a:r>
                        <a:rPr lang="en-GB" sz="1100" u="none" strike="noStrike">
                          <a:effectLst/>
                        </a:rPr>
                        <a:t>Crowmarsh Parish Council</a:t>
                      </a:r>
                      <a:endParaRPr lang="en-GB" sz="1100" b="0" i="0" u="none" strike="noStrike">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86336917"/>
                  </a:ext>
                </a:extLst>
              </a:tr>
              <a:tr h="190500">
                <a:tc>
                  <a:txBody>
                    <a:bodyPr/>
                    <a:lstStyle/>
                    <a:p>
                      <a:pPr algn="l" fontAlgn="b"/>
                      <a:r>
                        <a:rPr lang="en-GB" sz="1100" u="none" strike="noStrike">
                          <a:effectLst/>
                        </a:rPr>
                        <a:t>Horley Parish Council</a:t>
                      </a:r>
                      <a:endParaRPr lang="en-GB" sz="1100" b="0" i="0" u="none" strike="noStrike">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28819590"/>
                  </a:ext>
                </a:extLst>
              </a:tr>
              <a:tr h="190500">
                <a:tc>
                  <a:txBody>
                    <a:bodyPr/>
                    <a:lstStyle/>
                    <a:p>
                      <a:pPr algn="l" fontAlgn="b"/>
                      <a:r>
                        <a:rPr lang="en-GB" sz="1100" u="none" strike="noStrike">
                          <a:effectLst/>
                        </a:rPr>
                        <a:t>Harwell Parish Council</a:t>
                      </a:r>
                      <a:endParaRPr lang="en-GB" sz="1100" b="0" i="0" u="none" strike="noStrike">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39839505"/>
                  </a:ext>
                </a:extLst>
              </a:tr>
              <a:tr h="190500">
                <a:tc>
                  <a:txBody>
                    <a:bodyPr/>
                    <a:lstStyle/>
                    <a:p>
                      <a:pPr algn="l" fontAlgn="b"/>
                      <a:r>
                        <a:rPr lang="en-GB" sz="1100" u="none" strike="noStrike" dirty="0">
                          <a:effectLst/>
                        </a:rPr>
                        <a:t>Bletchingdon Parish Council</a:t>
                      </a:r>
                      <a:endParaRPr lang="en-GB" sz="1100" b="0" i="0" u="none" strike="noStrike" dirty="0">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3522459"/>
                  </a:ext>
                </a:extLst>
              </a:tr>
              <a:tr h="190500">
                <a:tc>
                  <a:txBody>
                    <a:bodyPr/>
                    <a:lstStyle/>
                    <a:p>
                      <a:pPr algn="l" fontAlgn="b"/>
                      <a:r>
                        <a:rPr lang="en-GB" sz="1100" u="none" strike="noStrike">
                          <a:effectLst/>
                        </a:rPr>
                        <a:t>Brize Norton Parish Council</a:t>
                      </a:r>
                      <a:endParaRPr lang="en-GB" sz="1100" b="0" i="0" u="none" strike="noStrike">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34618784"/>
                  </a:ext>
                </a:extLst>
              </a:tr>
              <a:tr h="190500">
                <a:tc>
                  <a:txBody>
                    <a:bodyPr/>
                    <a:lstStyle/>
                    <a:p>
                      <a:pPr algn="l" fontAlgn="b"/>
                      <a:r>
                        <a:rPr lang="en-GB" sz="1100" u="none" strike="noStrike">
                          <a:effectLst/>
                        </a:rPr>
                        <a:t>Aston Cote Shifford Parish Council</a:t>
                      </a:r>
                      <a:endParaRPr lang="en-GB" sz="1100" b="0" i="0" u="none" strike="noStrike">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40574230"/>
                  </a:ext>
                </a:extLst>
              </a:tr>
              <a:tr h="190500">
                <a:tc>
                  <a:txBody>
                    <a:bodyPr/>
                    <a:lstStyle/>
                    <a:p>
                      <a:pPr algn="l" fontAlgn="b"/>
                      <a:r>
                        <a:rPr lang="en-GB" sz="1100" u="none" strike="noStrike" dirty="0">
                          <a:effectLst/>
                        </a:rPr>
                        <a:t>Abingdon Town Council</a:t>
                      </a:r>
                      <a:endParaRPr lang="en-GB" sz="1100" b="0" i="0" u="none" strike="noStrike" dirty="0">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1128801"/>
                  </a:ext>
                </a:extLst>
              </a:tr>
              <a:tr h="190500">
                <a:tc>
                  <a:txBody>
                    <a:bodyPr/>
                    <a:lstStyle/>
                    <a:p>
                      <a:pPr algn="l" fontAlgn="b"/>
                      <a:r>
                        <a:rPr lang="en-GB" sz="1100" u="none" strike="noStrike" dirty="0">
                          <a:effectLst/>
                        </a:rPr>
                        <a:t>East </a:t>
                      </a:r>
                      <a:r>
                        <a:rPr lang="en-GB" sz="1100" u="none" strike="noStrike" dirty="0" err="1">
                          <a:effectLst/>
                        </a:rPr>
                        <a:t>Hagbourne</a:t>
                      </a:r>
                      <a:r>
                        <a:rPr lang="en-GB" sz="1100" u="none" strike="noStrike" dirty="0">
                          <a:effectLst/>
                        </a:rPr>
                        <a:t> Parish Council</a:t>
                      </a:r>
                      <a:endParaRPr lang="en-GB" sz="1100" b="0" i="0" u="none" strike="noStrike" dirty="0">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31163803"/>
                  </a:ext>
                </a:extLst>
              </a:tr>
              <a:tr h="190500">
                <a:tc>
                  <a:txBody>
                    <a:bodyPr/>
                    <a:lstStyle/>
                    <a:p>
                      <a:pPr algn="l" fontAlgn="b"/>
                      <a:r>
                        <a:rPr lang="en-GB" sz="1100" u="none" strike="noStrike">
                          <a:effectLst/>
                        </a:rPr>
                        <a:t>Wooton Parish Council</a:t>
                      </a:r>
                      <a:endParaRPr lang="en-GB" sz="1100" b="0" i="0" u="none" strike="noStrike">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66315648"/>
                  </a:ext>
                </a:extLst>
              </a:tr>
              <a:tr h="190500">
                <a:tc>
                  <a:txBody>
                    <a:bodyPr/>
                    <a:lstStyle/>
                    <a:p>
                      <a:pPr algn="l" fontAlgn="b"/>
                      <a:r>
                        <a:rPr lang="en-GB" sz="1100" u="none" strike="noStrike">
                          <a:effectLst/>
                        </a:rPr>
                        <a:t>East Hagbourne Parish Council</a:t>
                      </a:r>
                      <a:endParaRPr lang="en-GB" sz="1100" b="0" i="0" u="none" strike="noStrike">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91500259"/>
                  </a:ext>
                </a:extLst>
              </a:tr>
              <a:tr h="190500">
                <a:tc>
                  <a:txBody>
                    <a:bodyPr/>
                    <a:lstStyle/>
                    <a:p>
                      <a:pPr algn="l" fontAlgn="b"/>
                      <a:r>
                        <a:rPr lang="en-GB" sz="1100" u="none" strike="noStrike">
                          <a:effectLst/>
                        </a:rPr>
                        <a:t>Wootton Parish Council</a:t>
                      </a:r>
                      <a:endParaRPr lang="en-GB" sz="1100" b="0" i="0" u="none" strike="noStrike">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57490983"/>
                  </a:ext>
                </a:extLst>
              </a:tr>
              <a:tr h="190500">
                <a:tc>
                  <a:txBody>
                    <a:bodyPr/>
                    <a:lstStyle/>
                    <a:p>
                      <a:pPr algn="l" fontAlgn="b"/>
                      <a:r>
                        <a:rPr lang="en-GB" sz="1100" u="none" strike="noStrike">
                          <a:effectLst/>
                        </a:rPr>
                        <a:t>Risinghurst Sandhurst PC</a:t>
                      </a:r>
                      <a:endParaRPr lang="en-GB" sz="1100" b="0" i="0" u="none" strike="noStrike">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42268403"/>
                  </a:ext>
                </a:extLst>
              </a:tr>
              <a:tr h="190500">
                <a:tc>
                  <a:txBody>
                    <a:bodyPr/>
                    <a:lstStyle/>
                    <a:p>
                      <a:pPr algn="l" fontAlgn="b"/>
                      <a:r>
                        <a:rPr lang="en-GB" sz="1100" u="none" strike="noStrike">
                          <a:effectLst/>
                        </a:rPr>
                        <a:t>Wheatley Parish Council</a:t>
                      </a:r>
                      <a:endParaRPr lang="en-GB" sz="1100" b="0" i="0" u="none" strike="noStrike">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05541296"/>
                  </a:ext>
                </a:extLst>
              </a:tr>
              <a:tr h="190500">
                <a:tc>
                  <a:txBody>
                    <a:bodyPr/>
                    <a:lstStyle/>
                    <a:p>
                      <a:pPr algn="l" fontAlgn="b"/>
                      <a:r>
                        <a:rPr lang="en-GB" sz="1100" u="none" strike="noStrike">
                          <a:effectLst/>
                        </a:rPr>
                        <a:t>Chipping Norton Town Council</a:t>
                      </a:r>
                      <a:endParaRPr lang="en-GB" sz="1100" b="0" i="0" u="none" strike="noStrike">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26797697"/>
                  </a:ext>
                </a:extLst>
              </a:tr>
              <a:tr h="190500">
                <a:tc>
                  <a:txBody>
                    <a:bodyPr/>
                    <a:lstStyle/>
                    <a:p>
                      <a:pPr algn="l" fontAlgn="b"/>
                      <a:r>
                        <a:rPr lang="en-GB" sz="1100" u="none" strike="noStrike" dirty="0">
                          <a:effectLst/>
                        </a:rPr>
                        <a:t>Forest Hill with </a:t>
                      </a:r>
                      <a:r>
                        <a:rPr lang="en-GB" sz="1100" u="none" strike="noStrike" dirty="0" err="1">
                          <a:effectLst/>
                        </a:rPr>
                        <a:t>Shotover</a:t>
                      </a:r>
                      <a:r>
                        <a:rPr lang="en-GB" sz="1100" u="none" strike="noStrike" dirty="0">
                          <a:effectLst/>
                        </a:rPr>
                        <a:t> PC</a:t>
                      </a:r>
                      <a:endParaRPr lang="en-GB" sz="1100" b="0" i="0" u="none" strike="noStrike" dirty="0">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1485231"/>
                  </a:ext>
                </a:extLst>
              </a:tr>
              <a:tr h="190500">
                <a:tc>
                  <a:txBody>
                    <a:bodyPr/>
                    <a:lstStyle/>
                    <a:p>
                      <a:pPr algn="l" fontAlgn="b"/>
                      <a:r>
                        <a:rPr lang="en-GB" sz="1100" u="none" strike="noStrike" dirty="0">
                          <a:effectLst/>
                        </a:rPr>
                        <a:t>Bampton PC</a:t>
                      </a:r>
                      <a:endParaRPr lang="en-GB" sz="1100" b="0" i="0" u="none" strike="noStrike" dirty="0">
                        <a:solidFill>
                          <a:srgbClr val="000000"/>
                        </a:solidFill>
                        <a:effectLst/>
                        <a:latin typeface="Calibri" panose="020F050202020403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72697249"/>
                  </a:ext>
                </a:extLst>
              </a:tr>
            </a:tbl>
          </a:graphicData>
        </a:graphic>
      </p:graphicFrame>
    </p:spTree>
    <p:extLst>
      <p:ext uri="{BB962C8B-B14F-4D97-AF65-F5344CB8AC3E}">
        <p14:creationId xmlns:p14="http://schemas.microsoft.com/office/powerpoint/2010/main" val="547047141"/>
      </p:ext>
    </p:extLst>
  </p:cSld>
  <p:clrMapOvr>
    <a:masterClrMapping/>
  </p:clrMapOvr>
</p:sld>
</file>

<file path=ppt/theme/theme1.xml><?xml version="1.0" encoding="utf-8"?>
<a:theme xmlns:a="http://schemas.openxmlformats.org/drawingml/2006/main" name="Theme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35">
      <a:majorFont>
        <a:latin typeface="Arial Nova"/>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issPresentation A_Win32_MW_JS_SL_v2" id="{44541DF4-21D6-4F7A-B904-007D7865A971}" vid="{47A233BE-44D9-439C-9A9E-AF9EA0822A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1B53F0-FE0E-4C4C-84FF-93580062270A}">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3149A8C3-21EC-4C35-871F-CCC7148089A3}">
  <ds:schemaRefs>
    <ds:schemaRef ds:uri="http://schemas.microsoft.com/sharepoint/v3/contenttype/forms"/>
  </ds:schemaRefs>
</ds:datastoreItem>
</file>

<file path=customXml/itemProps3.xml><?xml version="1.0" encoding="utf-8"?>
<ds:datastoreItem xmlns:ds="http://schemas.openxmlformats.org/officeDocument/2006/customXml" ds:itemID="{29D363B3-DC66-45B9-8B2A-DA220F5DD1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Impact annual presentation</Template>
  <TotalTime>0</TotalTime>
  <Words>1041</Words>
  <Application>Microsoft Office PowerPoint</Application>
  <PresentationFormat>Widescreen</PresentationFormat>
  <Paragraphs>153</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Nova</vt:lpstr>
      <vt:lpstr>Calibri</vt:lpstr>
      <vt:lpstr>Segoe UI</vt:lpstr>
      <vt:lpstr>Wingdings</vt:lpstr>
      <vt:lpstr>Theme1</vt:lpstr>
      <vt:lpstr>Impact Report 2022-23</vt:lpstr>
      <vt:lpstr>CONTENTS</vt:lpstr>
      <vt:lpstr>Mission</vt:lpstr>
      <vt:lpstr>Last year</vt:lpstr>
      <vt:lpstr>Growth over the last 3 years</vt:lpstr>
      <vt:lpstr>“</vt:lpstr>
      <vt:lpstr>“</vt:lpstr>
      <vt:lpstr>Grants &amp; Charitable Trusts</vt:lpstr>
      <vt:lpstr>Parish &amp; Town Councils</vt:lpstr>
      <vt:lpstr>Goals for 2023-24</vt:lpstr>
      <vt:lpstr>Long Term Goals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2023-03-19T13:58:33Z</dcterms:created>
  <dcterms:modified xsi:type="dcterms:W3CDTF">2023-04-25T08:23:19Z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